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50" r:id="rId3"/>
    <p:sldId id="365" r:id="rId4"/>
    <p:sldId id="367" r:id="rId5"/>
    <p:sldId id="368" r:id="rId6"/>
    <p:sldId id="369" r:id="rId7"/>
    <p:sldId id="371" r:id="rId8"/>
    <p:sldId id="374" r:id="rId9"/>
    <p:sldId id="375" r:id="rId10"/>
    <p:sldId id="373" r:id="rId11"/>
    <p:sldId id="381" r:id="rId12"/>
    <p:sldId id="379" r:id="rId13"/>
    <p:sldId id="377" r:id="rId14"/>
    <p:sldId id="376" r:id="rId15"/>
    <p:sldId id="382" r:id="rId16"/>
    <p:sldId id="357" r:id="rId17"/>
    <p:sldId id="360" r:id="rId18"/>
    <p:sldId id="342" r:id="rId19"/>
    <p:sldId id="261" r:id="rId20"/>
    <p:sldId id="343" r:id="rId21"/>
    <p:sldId id="344" r:id="rId22"/>
    <p:sldId id="345" r:id="rId23"/>
    <p:sldId id="346" r:id="rId24"/>
    <p:sldId id="283" r:id="rId25"/>
    <p:sldId id="285" r:id="rId26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6969"/>
    <a:srgbClr val="EC7524"/>
    <a:srgbClr val="C95B11"/>
    <a:srgbClr val="10723C"/>
    <a:srgbClr val="B1510F"/>
    <a:srgbClr val="545454"/>
    <a:srgbClr val="2867A0"/>
    <a:srgbClr val="860300"/>
    <a:srgbClr val="F09252"/>
    <a:srgbClr val="3C5A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0C4451-0325-432C-AC59-9A17B6429394}" v="8078" dt="2019-12-19T12:21:39.8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>
      <p:cViewPr varScale="1">
        <p:scale>
          <a:sx n="65" d="100"/>
          <a:sy n="65" d="100"/>
        </p:scale>
        <p:origin x="49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2E0C4451-0325-432C-AC59-9A17B6429394}"/>
    <pc:docChg chg="undo redo custSel addSld delSld modSld sldOrd">
      <pc:chgData name="Kulinich Bohdan" userId="48e65c9f34e137d0" providerId="LiveId" clId="{2E0C4451-0325-432C-AC59-9A17B6429394}" dt="2019-12-26T15:23:02.314" v="9557"/>
      <pc:docMkLst>
        <pc:docMk/>
      </pc:docMkLst>
      <pc:sldChg chg="addSp delSp modSp delAnim modAnim">
        <pc:chgData name="Kulinich Bohdan" userId="48e65c9f34e137d0" providerId="LiveId" clId="{2E0C4451-0325-432C-AC59-9A17B6429394}" dt="2019-12-26T15:23:02.314" v="9557"/>
        <pc:sldMkLst>
          <pc:docMk/>
          <pc:sldMk cId="1088591982" sldId="256"/>
        </pc:sldMkLst>
        <pc:spChg chg="del">
          <ac:chgData name="Kulinich Bohdan" userId="48e65c9f34e137d0" providerId="LiveId" clId="{2E0C4451-0325-432C-AC59-9A17B6429394}" dt="2019-12-26T15:20:38.132" v="9529" actId="478"/>
          <ac:spMkLst>
            <pc:docMk/>
            <pc:sldMk cId="1088591982" sldId="256"/>
            <ac:spMk id="2" creationId="{00000000-0000-0000-0000-000000000000}"/>
          </ac:spMkLst>
        </pc:spChg>
        <pc:spChg chg="mod">
          <ac:chgData name="Kulinich Bohdan" userId="48e65c9f34e137d0" providerId="LiveId" clId="{2E0C4451-0325-432C-AC59-9A17B6429394}" dt="2019-12-12T18:55:44.737" v="36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2E0C4451-0325-432C-AC59-9A17B6429394}" dt="2019-12-12T18:54:56.747" v="1" actId="20577"/>
          <ac:spMkLst>
            <pc:docMk/>
            <pc:sldMk cId="1088591982" sldId="256"/>
            <ac:spMk id="17" creationId="{00000000-0000-0000-0000-000000000000}"/>
          </ac:spMkLst>
        </pc:spChg>
        <pc:spChg chg="add">
          <ac:chgData name="Kulinich Bohdan" userId="48e65c9f34e137d0" providerId="LiveId" clId="{2E0C4451-0325-432C-AC59-9A17B6429394}" dt="2019-12-26T15:23:02.314" v="9557"/>
          <ac:spMkLst>
            <pc:docMk/>
            <pc:sldMk cId="1088591982" sldId="256"/>
            <ac:spMk id="29" creationId="{49BB03A7-AC2D-4263-961C-F5FBCF014B56}"/>
          </ac:spMkLst>
        </pc:spChg>
      </pc:sldChg>
      <pc:sldChg chg="delSp modSp delAnim modAnim">
        <pc:chgData name="Kulinich Bohdan" userId="48e65c9f34e137d0" providerId="LiveId" clId="{2E0C4451-0325-432C-AC59-9A17B6429394}" dt="2019-12-19T05:01:03.027" v="7751"/>
        <pc:sldMkLst>
          <pc:docMk/>
          <pc:sldMk cId="4214866131" sldId="261"/>
        </pc:sldMkLst>
        <pc:spChg chg="mod">
          <ac:chgData name="Kulinich Bohdan" userId="48e65c9f34e137d0" providerId="LiveId" clId="{2E0C4451-0325-432C-AC59-9A17B6429394}" dt="2019-12-18T21:49:59.561" v="7750" actId="20577"/>
          <ac:spMkLst>
            <pc:docMk/>
            <pc:sldMk cId="4214866131" sldId="261"/>
            <ac:spMk id="7" creationId="{00000000-0000-0000-0000-000000000000}"/>
          </ac:spMkLst>
        </pc:spChg>
        <pc:spChg chg="del">
          <ac:chgData name="Kulinich Bohdan" userId="48e65c9f34e137d0" providerId="LiveId" clId="{2E0C4451-0325-432C-AC59-9A17B6429394}" dt="2019-12-18T20:59:08.586" v="7437" actId="478"/>
          <ac:spMkLst>
            <pc:docMk/>
            <pc:sldMk cId="4214866131" sldId="261"/>
            <ac:spMk id="9" creationId="{CC8A2E12-5CA1-4A1F-817A-8E0AA2829DAD}"/>
          </ac:spMkLst>
        </pc:spChg>
        <pc:spChg chg="del">
          <ac:chgData name="Kulinich Bohdan" userId="48e65c9f34e137d0" providerId="LiveId" clId="{2E0C4451-0325-432C-AC59-9A17B6429394}" dt="2019-12-18T20:59:08.586" v="7437" actId="478"/>
          <ac:spMkLst>
            <pc:docMk/>
            <pc:sldMk cId="4214866131" sldId="261"/>
            <ac:spMk id="10" creationId="{5894A997-7614-4273-AE8F-166D69A23D96}"/>
          </ac:spMkLst>
        </pc:spChg>
      </pc:sldChg>
      <pc:sldChg chg="addSp modSp modAnim">
        <pc:chgData name="Kulinich Bohdan" userId="48e65c9f34e137d0" providerId="LiveId" clId="{2E0C4451-0325-432C-AC59-9A17B6429394}" dt="2019-12-19T12:21:52.881" v="9354" actId="1076"/>
        <pc:sldMkLst>
          <pc:docMk/>
          <pc:sldMk cId="651625149" sldId="283"/>
        </pc:sldMkLst>
        <pc:spChg chg="mod">
          <ac:chgData name="Kulinich Bohdan" userId="48e65c9f34e137d0" providerId="LiveId" clId="{2E0C4451-0325-432C-AC59-9A17B6429394}" dt="2019-12-19T12:21:52.881" v="9354" actId="1076"/>
          <ac:spMkLst>
            <pc:docMk/>
            <pc:sldMk cId="651625149" sldId="283"/>
            <ac:spMk id="7" creationId="{00000000-0000-0000-0000-000000000000}"/>
          </ac:spMkLst>
        </pc:spChg>
        <pc:spChg chg="add mod">
          <ac:chgData name="Kulinich Bohdan" userId="48e65c9f34e137d0" providerId="LiveId" clId="{2E0C4451-0325-432C-AC59-9A17B6429394}" dt="2019-12-19T12:21:52.881" v="9354" actId="1076"/>
          <ac:spMkLst>
            <pc:docMk/>
            <pc:sldMk cId="651625149" sldId="283"/>
            <ac:spMk id="9" creationId="{EAC7B1B3-F679-42A4-A2E8-58249E4EF055}"/>
          </ac:spMkLst>
        </pc:spChg>
        <pc:spChg chg="mod">
          <ac:chgData name="Kulinich Bohdan" userId="48e65c9f34e137d0" providerId="LiveId" clId="{2E0C4451-0325-432C-AC59-9A17B6429394}" dt="2019-12-19T12:21:52.881" v="9354" actId="1076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2E0C4451-0325-432C-AC59-9A17B6429394}" dt="2019-12-19T12:21:52.881" v="9354" actId="1076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2E0C4451-0325-432C-AC59-9A17B6429394}" dt="2019-12-19T12:21:52.881" v="9354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2E0C4451-0325-432C-AC59-9A17B6429394}" dt="2019-12-19T12:21:52.881" v="9354" actId="1076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2E0C4451-0325-432C-AC59-9A17B6429394}" dt="2019-12-19T12:43:36.708" v="9528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2E0C4451-0325-432C-AC59-9A17B6429394}" dt="2019-12-19T12:23:26.762" v="9395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2E0C4451-0325-432C-AC59-9A17B6429394}" dt="2019-12-19T12:38:55.161" v="9438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2E0C4451-0325-432C-AC59-9A17B6429394}" dt="2019-12-19T12:40:59.897" v="9482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2E0C4451-0325-432C-AC59-9A17B6429394}" dt="2019-12-19T12:43:36.708" v="9528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modSp modAnim">
        <pc:chgData name="Kulinich Bohdan" userId="48e65c9f34e137d0" providerId="LiveId" clId="{2E0C4451-0325-432C-AC59-9A17B6429394}" dt="2019-12-18T19:41:47.333" v="7435"/>
        <pc:sldMkLst>
          <pc:docMk/>
          <pc:sldMk cId="2322695353" sldId="342"/>
        </pc:sldMkLst>
        <pc:spChg chg="mod">
          <ac:chgData name="Kulinich Bohdan" userId="48e65c9f34e137d0" providerId="LiveId" clId="{2E0C4451-0325-432C-AC59-9A17B6429394}" dt="2019-12-18T19:41:28.900" v="7434" actId="14100"/>
          <ac:spMkLst>
            <pc:docMk/>
            <pc:sldMk cId="2322695353" sldId="342"/>
            <ac:spMk id="7" creationId="{00000000-0000-0000-0000-000000000000}"/>
          </ac:spMkLst>
        </pc:spChg>
      </pc:sldChg>
      <pc:sldChg chg="addSp delSp modSp mod delAnim modAnim">
        <pc:chgData name="Kulinich Bohdan" userId="48e65c9f34e137d0" providerId="LiveId" clId="{2E0C4451-0325-432C-AC59-9A17B6429394}" dt="2019-12-19T08:43:32.625" v="9003" actId="27918"/>
        <pc:sldMkLst>
          <pc:docMk/>
          <pc:sldMk cId="2720157086" sldId="343"/>
        </pc:sldMkLst>
        <pc:spChg chg="mod">
          <ac:chgData name="Kulinich Bohdan" userId="48e65c9f34e137d0" providerId="LiveId" clId="{2E0C4451-0325-432C-AC59-9A17B6429394}" dt="2019-12-19T05:15:41.462" v="8129" actId="1076"/>
          <ac:spMkLst>
            <pc:docMk/>
            <pc:sldMk cId="2720157086" sldId="343"/>
            <ac:spMk id="7" creationId="{00000000-0000-0000-0000-000000000000}"/>
          </ac:spMkLst>
        </pc:spChg>
        <pc:spChg chg="del">
          <ac:chgData name="Kulinich Bohdan" userId="48e65c9f34e137d0" providerId="LiveId" clId="{2E0C4451-0325-432C-AC59-9A17B6429394}" dt="2019-12-19T05:01:36.419" v="7760" actId="478"/>
          <ac:spMkLst>
            <pc:docMk/>
            <pc:sldMk cId="2720157086" sldId="343"/>
            <ac:spMk id="8" creationId="{C6C23B9F-7D11-4348-9679-E8645EC03D8E}"/>
          </ac:spMkLst>
        </pc:spChg>
        <pc:spChg chg="del">
          <ac:chgData name="Kulinich Bohdan" userId="48e65c9f34e137d0" providerId="LiveId" clId="{2E0C4451-0325-432C-AC59-9A17B6429394}" dt="2019-12-19T05:01:33.987" v="7759" actId="478"/>
          <ac:spMkLst>
            <pc:docMk/>
            <pc:sldMk cId="2720157086" sldId="343"/>
            <ac:spMk id="9" creationId="{4C161B5D-23C3-4CBA-AE4D-82CDC3978769}"/>
          </ac:spMkLst>
        </pc:spChg>
        <pc:graphicFrameChg chg="add mod">
          <ac:chgData name="Kulinich Bohdan" userId="48e65c9f34e137d0" providerId="LiveId" clId="{2E0C4451-0325-432C-AC59-9A17B6429394}" dt="2019-12-19T05:16:51.279" v="8140" actId="403"/>
          <ac:graphicFrameMkLst>
            <pc:docMk/>
            <pc:sldMk cId="2720157086" sldId="343"/>
            <ac:graphicFrameMk id="11" creationId="{8A0C5981-A54A-492C-8200-C38C1AFFD355}"/>
          </ac:graphicFrameMkLst>
        </pc:graphicFrameChg>
        <pc:picChg chg="del mod">
          <ac:chgData name="Kulinich Bohdan" userId="48e65c9f34e137d0" providerId="LiveId" clId="{2E0C4451-0325-432C-AC59-9A17B6429394}" dt="2019-12-19T05:12:14.390" v="8103" actId="478"/>
          <ac:picMkLst>
            <pc:docMk/>
            <pc:sldMk cId="2720157086" sldId="343"/>
            <ac:picMk id="10" creationId="{00000000-0000-0000-0000-000000000000}"/>
          </ac:picMkLst>
        </pc:picChg>
      </pc:sldChg>
      <pc:sldChg chg="delSp modSp delAnim modAnim">
        <pc:chgData name="Kulinich Bohdan" userId="48e65c9f34e137d0" providerId="LiveId" clId="{2E0C4451-0325-432C-AC59-9A17B6429394}" dt="2019-12-19T05:45:23.324" v="8985"/>
        <pc:sldMkLst>
          <pc:docMk/>
          <pc:sldMk cId="2796025487" sldId="344"/>
        </pc:sldMkLst>
        <pc:spChg chg="mod">
          <ac:chgData name="Kulinich Bohdan" userId="48e65c9f34e137d0" providerId="LiveId" clId="{2E0C4451-0325-432C-AC59-9A17B6429394}" dt="2019-12-19T05:26:22.548" v="8396" actId="20577"/>
          <ac:spMkLst>
            <pc:docMk/>
            <pc:sldMk cId="2796025487" sldId="344"/>
            <ac:spMk id="7" creationId="{00000000-0000-0000-0000-000000000000}"/>
          </ac:spMkLst>
        </pc:spChg>
        <pc:spChg chg="del">
          <ac:chgData name="Kulinich Bohdan" userId="48e65c9f34e137d0" providerId="LiveId" clId="{2E0C4451-0325-432C-AC59-9A17B6429394}" dt="2019-12-19T05:24:04.781" v="8146" actId="478"/>
          <ac:spMkLst>
            <pc:docMk/>
            <pc:sldMk cId="2796025487" sldId="344"/>
            <ac:spMk id="8" creationId="{87894C4A-E0DD-4388-9E51-F09BC71E4CB2}"/>
          </ac:spMkLst>
        </pc:spChg>
        <pc:spChg chg="del">
          <ac:chgData name="Kulinich Bohdan" userId="48e65c9f34e137d0" providerId="LiveId" clId="{2E0C4451-0325-432C-AC59-9A17B6429394}" dt="2019-12-19T05:24:04.781" v="8146" actId="478"/>
          <ac:spMkLst>
            <pc:docMk/>
            <pc:sldMk cId="2796025487" sldId="344"/>
            <ac:spMk id="9" creationId="{E7A11B4C-228A-4D0B-928C-416FB76F7093}"/>
          </ac:spMkLst>
        </pc:spChg>
        <pc:spChg chg="del">
          <ac:chgData name="Kulinich Bohdan" userId="48e65c9f34e137d0" providerId="LiveId" clId="{2E0C4451-0325-432C-AC59-9A17B6429394}" dt="2019-12-19T05:24:04.781" v="8146" actId="478"/>
          <ac:spMkLst>
            <pc:docMk/>
            <pc:sldMk cId="2796025487" sldId="344"/>
            <ac:spMk id="10" creationId="{5AF98569-A4CF-4DFF-A5A5-342D17CD5A7C}"/>
          </ac:spMkLst>
        </pc:spChg>
      </pc:sldChg>
      <pc:sldChg chg="delSp modSp delAnim modAnim">
        <pc:chgData name="Kulinich Bohdan" userId="48e65c9f34e137d0" providerId="LiveId" clId="{2E0C4451-0325-432C-AC59-9A17B6429394}" dt="2019-12-19T05:41:54.932" v="8765"/>
        <pc:sldMkLst>
          <pc:docMk/>
          <pc:sldMk cId="1516348593" sldId="345"/>
        </pc:sldMkLst>
        <pc:spChg chg="mod">
          <ac:chgData name="Kulinich Bohdan" userId="48e65c9f34e137d0" providerId="LiveId" clId="{2E0C4451-0325-432C-AC59-9A17B6429394}" dt="2019-12-19T05:40:49.300" v="8764" actId="1076"/>
          <ac:spMkLst>
            <pc:docMk/>
            <pc:sldMk cId="1516348593" sldId="345"/>
            <ac:spMk id="7" creationId="{00000000-0000-0000-0000-000000000000}"/>
          </ac:spMkLst>
        </pc:spChg>
        <pc:spChg chg="del">
          <ac:chgData name="Kulinich Bohdan" userId="48e65c9f34e137d0" providerId="LiveId" clId="{2E0C4451-0325-432C-AC59-9A17B6429394}" dt="2019-12-19T05:37:55.573" v="8398" actId="478"/>
          <ac:spMkLst>
            <pc:docMk/>
            <pc:sldMk cId="1516348593" sldId="345"/>
            <ac:spMk id="8" creationId="{8FA41C21-0B3E-4A8F-8F1D-52D61626E30F}"/>
          </ac:spMkLst>
        </pc:spChg>
        <pc:spChg chg="del">
          <ac:chgData name="Kulinich Bohdan" userId="48e65c9f34e137d0" providerId="LiveId" clId="{2E0C4451-0325-432C-AC59-9A17B6429394}" dt="2019-12-19T05:37:55.573" v="8398" actId="478"/>
          <ac:spMkLst>
            <pc:docMk/>
            <pc:sldMk cId="1516348593" sldId="345"/>
            <ac:spMk id="10" creationId="{C09BC5A3-4D9A-4DE9-81E8-621AD13793D4}"/>
          </ac:spMkLst>
        </pc:spChg>
        <pc:spChg chg="del">
          <ac:chgData name="Kulinich Bohdan" userId="48e65c9f34e137d0" providerId="LiveId" clId="{2E0C4451-0325-432C-AC59-9A17B6429394}" dt="2019-12-19T05:37:55.573" v="8398" actId="478"/>
          <ac:spMkLst>
            <pc:docMk/>
            <pc:sldMk cId="1516348593" sldId="345"/>
            <ac:spMk id="11" creationId="{05CA1227-CBC2-4B3C-8903-C21C80FA1D9C}"/>
          </ac:spMkLst>
        </pc:spChg>
      </pc:sldChg>
      <pc:sldChg chg="addSp delSp modSp mod delAnim modAnim">
        <pc:chgData name="Kulinich Bohdan" userId="48e65c9f34e137d0" providerId="LiveId" clId="{2E0C4451-0325-432C-AC59-9A17B6429394}" dt="2019-12-19T12:18:26.081" v="9112"/>
        <pc:sldMkLst>
          <pc:docMk/>
          <pc:sldMk cId="2912401770" sldId="346"/>
        </pc:sldMkLst>
        <pc:spChg chg="mod">
          <ac:chgData name="Kulinich Bohdan" userId="48e65c9f34e137d0" providerId="LiveId" clId="{2E0C4451-0325-432C-AC59-9A17B6429394}" dt="2019-12-19T11:50:15.938" v="9013" actId="1076"/>
          <ac:spMkLst>
            <pc:docMk/>
            <pc:sldMk cId="2912401770" sldId="346"/>
            <ac:spMk id="7" creationId="{00000000-0000-0000-0000-000000000000}"/>
          </ac:spMkLst>
        </pc:spChg>
        <pc:spChg chg="del">
          <ac:chgData name="Kulinich Bohdan" userId="48e65c9f34e137d0" providerId="LiveId" clId="{2E0C4451-0325-432C-AC59-9A17B6429394}" dt="2019-12-19T05:42:33.504" v="8767" actId="478"/>
          <ac:spMkLst>
            <pc:docMk/>
            <pc:sldMk cId="2912401770" sldId="346"/>
            <ac:spMk id="8" creationId="{5CA47F7B-FA8D-4390-963C-F2D024A6D000}"/>
          </ac:spMkLst>
        </pc:spChg>
        <pc:spChg chg="del">
          <ac:chgData name="Kulinich Bohdan" userId="48e65c9f34e137d0" providerId="LiveId" clId="{2E0C4451-0325-432C-AC59-9A17B6429394}" dt="2019-12-19T05:42:33.504" v="8767" actId="478"/>
          <ac:spMkLst>
            <pc:docMk/>
            <pc:sldMk cId="2912401770" sldId="346"/>
            <ac:spMk id="9" creationId="{165571D0-54C8-4596-ADB4-A703FCBC6B92}"/>
          </ac:spMkLst>
        </pc:spChg>
        <pc:spChg chg="del">
          <ac:chgData name="Kulinich Bohdan" userId="48e65c9f34e137d0" providerId="LiveId" clId="{2E0C4451-0325-432C-AC59-9A17B6429394}" dt="2019-12-19T05:42:33.504" v="8767" actId="478"/>
          <ac:spMkLst>
            <pc:docMk/>
            <pc:sldMk cId="2912401770" sldId="346"/>
            <ac:spMk id="10" creationId="{271616B1-4C8D-472E-9F69-28D2B9CD09FA}"/>
          </ac:spMkLst>
        </pc:spChg>
        <pc:graphicFrameChg chg="add mod">
          <ac:chgData name="Kulinich Bohdan" userId="48e65c9f34e137d0" providerId="LiveId" clId="{2E0C4451-0325-432C-AC59-9A17B6429394}" dt="2019-12-19T11:53:45.747" v="9103" actId="403"/>
          <ac:graphicFrameMkLst>
            <pc:docMk/>
            <pc:sldMk cId="2912401770" sldId="346"/>
            <ac:graphicFrameMk id="8" creationId="{F8DFF59C-DC73-4232-A023-6B327BEC1284}"/>
          </ac:graphicFrameMkLst>
        </pc:graphicFrameChg>
        <pc:picChg chg="del">
          <ac:chgData name="Kulinich Bohdan" userId="48e65c9f34e137d0" providerId="LiveId" clId="{2E0C4451-0325-432C-AC59-9A17B6429394}" dt="2019-12-19T11:49:08.118" v="9004" actId="478"/>
          <ac:picMkLst>
            <pc:docMk/>
            <pc:sldMk cId="2912401770" sldId="346"/>
            <ac:picMk id="21" creationId="{A7FF7DA8-592A-468E-A56F-DAB9A0AFE876}"/>
          </ac:picMkLst>
        </pc:picChg>
      </pc:sldChg>
      <pc:sldChg chg="del">
        <pc:chgData name="Kulinich Bohdan" userId="48e65c9f34e137d0" providerId="LiveId" clId="{2E0C4451-0325-432C-AC59-9A17B6429394}" dt="2019-12-19T05:44:30.084" v="8984" actId="47"/>
        <pc:sldMkLst>
          <pc:docMk/>
          <pc:sldMk cId="1011046908" sldId="347"/>
        </pc:sldMkLst>
      </pc:sldChg>
      <pc:sldChg chg="del">
        <pc:chgData name="Kulinich Bohdan" userId="48e65c9f34e137d0" providerId="LiveId" clId="{2E0C4451-0325-432C-AC59-9A17B6429394}" dt="2019-12-15T13:32:53.663" v="2722" actId="47"/>
        <pc:sldMkLst>
          <pc:docMk/>
          <pc:sldMk cId="1916564109" sldId="349"/>
        </pc:sldMkLst>
      </pc:sldChg>
      <pc:sldChg chg="addSp delSp modSp delAnim modAnim">
        <pc:chgData name="Kulinich Bohdan" userId="48e65c9f34e137d0" providerId="LiveId" clId="{2E0C4451-0325-432C-AC59-9A17B6429394}" dt="2019-12-17T08:54:51.271" v="5542" actId="20577"/>
        <pc:sldMkLst>
          <pc:docMk/>
          <pc:sldMk cId="4162821723" sldId="350"/>
        </pc:sldMkLst>
        <pc:spChg chg="mod">
          <ac:chgData name="Kulinich Bohdan" userId="48e65c9f34e137d0" providerId="LiveId" clId="{2E0C4451-0325-432C-AC59-9A17B6429394}" dt="2019-12-13T05:40:36.127" v="111" actId="20577"/>
          <ac:spMkLst>
            <pc:docMk/>
            <pc:sldMk cId="4162821723" sldId="350"/>
            <ac:spMk id="4" creationId="{00000000-0000-0000-0000-000000000000}"/>
          </ac:spMkLst>
        </pc:spChg>
        <pc:spChg chg="add mod">
          <ac:chgData name="Kulinich Bohdan" userId="48e65c9f34e137d0" providerId="LiveId" clId="{2E0C4451-0325-432C-AC59-9A17B6429394}" dt="2019-12-17T08:54:51.271" v="5542" actId="20577"/>
          <ac:spMkLst>
            <pc:docMk/>
            <pc:sldMk cId="4162821723" sldId="350"/>
            <ac:spMk id="12" creationId="{6B51B1C5-0CDA-47A1-8DC1-FC58A785B695}"/>
          </ac:spMkLst>
        </pc:spChg>
        <pc:spChg chg="del">
          <ac:chgData name="Kulinich Bohdan" userId="48e65c9f34e137d0" providerId="LiveId" clId="{2E0C4451-0325-432C-AC59-9A17B6429394}" dt="2019-12-13T05:39:57.414" v="40" actId="478"/>
          <ac:spMkLst>
            <pc:docMk/>
            <pc:sldMk cId="4162821723" sldId="350"/>
            <ac:spMk id="18" creationId="{B15049CB-6405-4811-9065-3A8A660BEC6A}"/>
          </ac:spMkLst>
        </pc:spChg>
        <pc:spChg chg="del">
          <ac:chgData name="Kulinich Bohdan" userId="48e65c9f34e137d0" providerId="LiveId" clId="{2E0C4451-0325-432C-AC59-9A17B6429394}" dt="2019-12-13T05:39:57.414" v="40" actId="478"/>
          <ac:spMkLst>
            <pc:docMk/>
            <pc:sldMk cId="4162821723" sldId="350"/>
            <ac:spMk id="19" creationId="{639A3FF9-E885-4FC4-B9E6-0F45CB0C49F1}"/>
          </ac:spMkLst>
        </pc:spChg>
        <pc:spChg chg="del">
          <ac:chgData name="Kulinich Bohdan" userId="48e65c9f34e137d0" providerId="LiveId" clId="{2E0C4451-0325-432C-AC59-9A17B6429394}" dt="2019-12-13T05:39:57.414" v="40" actId="478"/>
          <ac:spMkLst>
            <pc:docMk/>
            <pc:sldMk cId="4162821723" sldId="350"/>
            <ac:spMk id="20" creationId="{451A74D2-6251-43E7-93EC-EC1482747758}"/>
          </ac:spMkLst>
        </pc:spChg>
        <pc:spChg chg="add del">
          <ac:chgData name="Kulinich Bohdan" userId="48e65c9f34e137d0" providerId="LiveId" clId="{2E0C4451-0325-432C-AC59-9A17B6429394}" dt="2019-12-13T05:45:06.042" v="322" actId="478"/>
          <ac:spMkLst>
            <pc:docMk/>
            <pc:sldMk cId="4162821723" sldId="350"/>
            <ac:spMk id="26" creationId="{135DECEC-90E7-4FF0-8B3B-91007B338192}"/>
          </ac:spMkLst>
        </pc:spChg>
        <pc:spChg chg="add mod">
          <ac:chgData name="Kulinich Bohdan" userId="48e65c9f34e137d0" providerId="LiveId" clId="{2E0C4451-0325-432C-AC59-9A17B6429394}" dt="2019-12-13T07:45:58.326" v="340" actId="207"/>
          <ac:spMkLst>
            <pc:docMk/>
            <pc:sldMk cId="4162821723" sldId="350"/>
            <ac:spMk id="27" creationId="{92CFD8D0-C7AD-4AF8-82AA-F8F5DA436190}"/>
          </ac:spMkLst>
        </pc:spChg>
        <pc:spChg chg="add mod">
          <ac:chgData name="Kulinich Bohdan" userId="48e65c9f34e137d0" providerId="LiveId" clId="{2E0C4451-0325-432C-AC59-9A17B6429394}" dt="2019-12-13T07:45:59.925" v="341" actId="207"/>
          <ac:spMkLst>
            <pc:docMk/>
            <pc:sldMk cId="4162821723" sldId="350"/>
            <ac:spMk id="28" creationId="{889A07F9-2177-4AC7-8DCA-37E6BDBB53EF}"/>
          </ac:spMkLst>
        </pc:spChg>
        <pc:spChg chg="add mod">
          <ac:chgData name="Kulinich Bohdan" userId="48e65c9f34e137d0" providerId="LiveId" clId="{2E0C4451-0325-432C-AC59-9A17B6429394}" dt="2019-12-13T07:46:02.819" v="342" actId="207"/>
          <ac:spMkLst>
            <pc:docMk/>
            <pc:sldMk cId="4162821723" sldId="350"/>
            <ac:spMk id="29" creationId="{303A04DC-CB6E-4EF8-A461-00F5F9C59CEB}"/>
          </ac:spMkLst>
        </pc:spChg>
        <pc:spChg chg="del">
          <ac:chgData name="Kulinich Bohdan" userId="48e65c9f34e137d0" providerId="LiveId" clId="{2E0C4451-0325-432C-AC59-9A17B6429394}" dt="2019-12-13T05:39:57.414" v="40" actId="478"/>
          <ac:spMkLst>
            <pc:docMk/>
            <pc:sldMk cId="4162821723" sldId="350"/>
            <ac:spMk id="42" creationId="{F04552D3-F5B5-4638-8518-055E7416EEF9}"/>
          </ac:spMkLst>
        </pc:spChg>
        <pc:spChg chg="del">
          <ac:chgData name="Kulinich Bohdan" userId="48e65c9f34e137d0" providerId="LiveId" clId="{2E0C4451-0325-432C-AC59-9A17B6429394}" dt="2019-12-13T05:39:57.414" v="40" actId="478"/>
          <ac:spMkLst>
            <pc:docMk/>
            <pc:sldMk cId="4162821723" sldId="350"/>
            <ac:spMk id="45" creationId="{07111B20-D640-45B5-A434-54732D2C4989}"/>
          </ac:spMkLst>
        </pc:spChg>
        <pc:spChg chg="del">
          <ac:chgData name="Kulinich Bohdan" userId="48e65c9f34e137d0" providerId="LiveId" clId="{2E0C4451-0325-432C-AC59-9A17B6429394}" dt="2019-12-13T05:39:57.414" v="40" actId="478"/>
          <ac:spMkLst>
            <pc:docMk/>
            <pc:sldMk cId="4162821723" sldId="350"/>
            <ac:spMk id="52" creationId="{0E0F4036-D813-422A-88A5-576A90A3C51A}"/>
          </ac:spMkLst>
        </pc:spChg>
        <pc:picChg chg="add mod">
          <ac:chgData name="Kulinich Bohdan" userId="48e65c9f34e137d0" providerId="LiveId" clId="{2E0C4451-0325-432C-AC59-9A17B6429394}" dt="2019-12-13T05:41:57.957" v="128" actId="1076"/>
          <ac:picMkLst>
            <pc:docMk/>
            <pc:sldMk cId="4162821723" sldId="350"/>
            <ac:picMk id="5" creationId="{3CE7BC0E-967D-4367-845B-BDD4A6D230B4}"/>
          </ac:picMkLst>
        </pc:picChg>
        <pc:picChg chg="add mod modCrop">
          <ac:chgData name="Kulinich Bohdan" userId="48e65c9f34e137d0" providerId="LiveId" clId="{2E0C4451-0325-432C-AC59-9A17B6429394}" dt="2019-12-13T08:10:24.962" v="398" actId="732"/>
          <ac:picMkLst>
            <pc:docMk/>
            <pc:sldMk cId="4162821723" sldId="350"/>
            <ac:picMk id="6" creationId="{492AED10-0D1C-4510-A6CD-9F67F50E09BE}"/>
          </ac:picMkLst>
        </pc:picChg>
        <pc:picChg chg="del mod">
          <ac:chgData name="Kulinich Bohdan" userId="48e65c9f34e137d0" providerId="LiveId" clId="{2E0C4451-0325-432C-AC59-9A17B6429394}" dt="2019-12-13T05:39:51.361" v="39" actId="478"/>
          <ac:picMkLst>
            <pc:docMk/>
            <pc:sldMk cId="4162821723" sldId="350"/>
            <ac:picMk id="6" creationId="{7EDD83CE-85E1-4FC4-873C-046646B4EB47}"/>
          </ac:picMkLst>
        </pc:picChg>
        <pc:picChg chg="add mod">
          <ac:chgData name="Kulinich Bohdan" userId="48e65c9f34e137d0" providerId="LiveId" clId="{2E0C4451-0325-432C-AC59-9A17B6429394}" dt="2019-12-13T05:45:17.886" v="324" actId="1076"/>
          <ac:picMkLst>
            <pc:docMk/>
            <pc:sldMk cId="4162821723" sldId="350"/>
            <ac:picMk id="8" creationId="{A80F988A-37EF-4C78-9389-FD934401117B}"/>
          </ac:picMkLst>
        </pc:picChg>
        <pc:picChg chg="add mod">
          <ac:chgData name="Kulinich Bohdan" userId="48e65c9f34e137d0" providerId="LiveId" clId="{2E0C4451-0325-432C-AC59-9A17B6429394}" dt="2019-12-13T05:44:28.675" v="243" actId="1076"/>
          <ac:picMkLst>
            <pc:docMk/>
            <pc:sldMk cId="4162821723" sldId="350"/>
            <ac:picMk id="10" creationId="{EB83FC4D-F2DA-455C-8881-101B46266819}"/>
          </ac:picMkLst>
        </pc:picChg>
        <pc:picChg chg="del">
          <ac:chgData name="Kulinich Bohdan" userId="48e65c9f34e137d0" providerId="LiveId" clId="{2E0C4451-0325-432C-AC59-9A17B6429394}" dt="2019-12-13T05:39:59.508" v="41" actId="478"/>
          <ac:picMkLst>
            <pc:docMk/>
            <pc:sldMk cId="4162821723" sldId="350"/>
            <ac:picMk id="11" creationId="{77194565-2C91-4CDC-9CAB-EDCD46269118}"/>
          </ac:picMkLst>
        </pc:picChg>
        <pc:picChg chg="del">
          <ac:chgData name="Kulinich Bohdan" userId="48e65c9f34e137d0" providerId="LiveId" clId="{2E0C4451-0325-432C-AC59-9A17B6429394}" dt="2019-12-13T05:39:57.414" v="40" actId="478"/>
          <ac:picMkLst>
            <pc:docMk/>
            <pc:sldMk cId="4162821723" sldId="350"/>
            <ac:picMk id="12" creationId="{4A01DC4A-050E-4722-99F6-B5E98E9C4CEE}"/>
          </ac:picMkLst>
        </pc:picChg>
        <pc:picChg chg="del">
          <ac:chgData name="Kulinich Bohdan" userId="48e65c9f34e137d0" providerId="LiveId" clId="{2E0C4451-0325-432C-AC59-9A17B6429394}" dt="2019-12-13T05:39:57.414" v="40" actId="478"/>
          <ac:picMkLst>
            <pc:docMk/>
            <pc:sldMk cId="4162821723" sldId="350"/>
            <ac:picMk id="13" creationId="{9B0AA213-6097-40D3-8473-661232C8924F}"/>
          </ac:picMkLst>
        </pc:picChg>
        <pc:picChg chg="del">
          <ac:chgData name="Kulinich Bohdan" userId="48e65c9f34e137d0" providerId="LiveId" clId="{2E0C4451-0325-432C-AC59-9A17B6429394}" dt="2019-12-13T05:39:57.414" v="40" actId="478"/>
          <ac:picMkLst>
            <pc:docMk/>
            <pc:sldMk cId="4162821723" sldId="350"/>
            <ac:picMk id="14" creationId="{47BC61D3-883C-496B-8E33-CFF8B5B1A6BE}"/>
          </ac:picMkLst>
        </pc:picChg>
        <pc:picChg chg="del">
          <ac:chgData name="Kulinich Bohdan" userId="48e65c9f34e137d0" providerId="LiveId" clId="{2E0C4451-0325-432C-AC59-9A17B6429394}" dt="2019-12-13T05:39:57.414" v="40" actId="478"/>
          <ac:picMkLst>
            <pc:docMk/>
            <pc:sldMk cId="4162821723" sldId="350"/>
            <ac:picMk id="15" creationId="{C7C372D9-8BDA-426B-8AAC-67CCFECAFF94}"/>
          </ac:picMkLst>
        </pc:picChg>
        <pc:picChg chg="del">
          <ac:chgData name="Kulinich Bohdan" userId="48e65c9f34e137d0" providerId="LiveId" clId="{2E0C4451-0325-432C-AC59-9A17B6429394}" dt="2019-12-13T05:39:57.414" v="40" actId="478"/>
          <ac:picMkLst>
            <pc:docMk/>
            <pc:sldMk cId="4162821723" sldId="350"/>
            <ac:picMk id="16" creationId="{3820DB9C-E08A-45F3-B94C-AD8D94EFEE2F}"/>
          </ac:picMkLst>
        </pc:picChg>
        <pc:picChg chg="del">
          <ac:chgData name="Kulinich Bohdan" userId="48e65c9f34e137d0" providerId="LiveId" clId="{2E0C4451-0325-432C-AC59-9A17B6429394}" dt="2019-12-13T05:39:57.414" v="40" actId="478"/>
          <ac:picMkLst>
            <pc:docMk/>
            <pc:sldMk cId="4162821723" sldId="350"/>
            <ac:picMk id="17" creationId="{FF210039-098A-4D9C-B205-F1C9AC6533AC}"/>
          </ac:picMkLst>
        </pc:picChg>
        <pc:picChg chg="add del">
          <ac:chgData name="Kulinich Bohdan" userId="48e65c9f34e137d0" providerId="LiveId" clId="{2E0C4451-0325-432C-AC59-9A17B6429394}" dt="2019-12-13T05:45:04.325" v="321" actId="478"/>
          <ac:picMkLst>
            <pc:docMk/>
            <pc:sldMk cId="4162821723" sldId="350"/>
            <ac:picMk id="25" creationId="{86A4A4BF-DBAB-4E33-8FD3-57CB2BD95703}"/>
          </ac:picMkLst>
        </pc:picChg>
        <pc:picChg chg="del">
          <ac:chgData name="Kulinich Bohdan" userId="48e65c9f34e137d0" providerId="LiveId" clId="{2E0C4451-0325-432C-AC59-9A17B6429394}" dt="2019-12-13T05:39:57.414" v="40" actId="478"/>
          <ac:picMkLst>
            <pc:docMk/>
            <pc:sldMk cId="4162821723" sldId="350"/>
            <ac:picMk id="44" creationId="{59FFFADE-2CB6-4199-9284-AF5D73D9490B}"/>
          </ac:picMkLst>
        </pc:picChg>
      </pc:sldChg>
      <pc:sldChg chg="del">
        <pc:chgData name="Kulinich Bohdan" userId="48e65c9f34e137d0" providerId="LiveId" clId="{2E0C4451-0325-432C-AC59-9A17B6429394}" dt="2019-12-15T13:32:53.663" v="2722" actId="47"/>
        <pc:sldMkLst>
          <pc:docMk/>
          <pc:sldMk cId="492573773" sldId="351"/>
        </pc:sldMkLst>
      </pc:sldChg>
      <pc:sldChg chg="add del">
        <pc:chgData name="Kulinich Bohdan" userId="48e65c9f34e137d0" providerId="LiveId" clId="{2E0C4451-0325-432C-AC59-9A17B6429394}" dt="2019-12-16T14:02:02.519" v="3673" actId="47"/>
        <pc:sldMkLst>
          <pc:docMk/>
          <pc:sldMk cId="2415987388" sldId="353"/>
        </pc:sldMkLst>
      </pc:sldChg>
      <pc:sldChg chg="del">
        <pc:chgData name="Kulinich Bohdan" userId="48e65c9f34e137d0" providerId="LiveId" clId="{2E0C4451-0325-432C-AC59-9A17B6429394}" dt="2019-12-15T13:32:53.663" v="2722" actId="47"/>
        <pc:sldMkLst>
          <pc:docMk/>
          <pc:sldMk cId="2872716763" sldId="354"/>
        </pc:sldMkLst>
      </pc:sldChg>
      <pc:sldChg chg="del">
        <pc:chgData name="Kulinich Bohdan" userId="48e65c9f34e137d0" providerId="LiveId" clId="{2E0C4451-0325-432C-AC59-9A17B6429394}" dt="2019-12-15T13:32:53.663" v="2722" actId="47"/>
        <pc:sldMkLst>
          <pc:docMk/>
          <pc:sldMk cId="485628656" sldId="355"/>
        </pc:sldMkLst>
      </pc:sldChg>
      <pc:sldChg chg="del">
        <pc:chgData name="Kulinich Bohdan" userId="48e65c9f34e137d0" providerId="LiveId" clId="{2E0C4451-0325-432C-AC59-9A17B6429394}" dt="2019-12-15T13:32:53.663" v="2722" actId="47"/>
        <pc:sldMkLst>
          <pc:docMk/>
          <pc:sldMk cId="247399286" sldId="356"/>
        </pc:sldMkLst>
      </pc:sldChg>
      <pc:sldChg chg="addSp delSp modSp ord modTransition delAnim modAnim">
        <pc:chgData name="Kulinich Bohdan" userId="48e65c9f34e137d0" providerId="LiveId" clId="{2E0C4451-0325-432C-AC59-9A17B6429394}" dt="2019-12-18T14:01:40.172" v="7087" actId="14100"/>
        <pc:sldMkLst>
          <pc:docMk/>
          <pc:sldMk cId="2906665124" sldId="357"/>
        </pc:sldMkLst>
        <pc:spChg chg="mod">
          <ac:chgData name="Kulinich Bohdan" userId="48e65c9f34e137d0" providerId="LiveId" clId="{2E0C4451-0325-432C-AC59-9A17B6429394}" dt="2019-12-18T11:39:54.149" v="6023" actId="20577"/>
          <ac:spMkLst>
            <pc:docMk/>
            <pc:sldMk cId="2906665124" sldId="357"/>
            <ac:spMk id="4" creationId="{00000000-0000-0000-0000-000000000000}"/>
          </ac:spMkLst>
        </pc:spChg>
        <pc:spChg chg="del mod">
          <ac:chgData name="Kulinich Bohdan" userId="48e65c9f34e137d0" providerId="LiveId" clId="{2E0C4451-0325-432C-AC59-9A17B6429394}" dt="2019-12-18T13:04:38.867" v="6448" actId="478"/>
          <ac:spMkLst>
            <pc:docMk/>
            <pc:sldMk cId="2906665124" sldId="357"/>
            <ac:spMk id="8" creationId="{08A3E7D2-3B9E-4F0E-8D7C-B5DE1B0EF957}"/>
          </ac:spMkLst>
        </pc:spChg>
        <pc:spChg chg="del">
          <ac:chgData name="Kulinich Bohdan" userId="48e65c9f34e137d0" providerId="LiveId" clId="{2E0C4451-0325-432C-AC59-9A17B6429394}" dt="2019-12-18T12:40:05.895" v="6155" actId="478"/>
          <ac:spMkLst>
            <pc:docMk/>
            <pc:sldMk cId="2906665124" sldId="357"/>
            <ac:spMk id="9" creationId="{552DCD38-9D53-4A07-A7A2-3CDC93F982D8}"/>
          </ac:spMkLst>
        </pc:spChg>
        <pc:spChg chg="del">
          <ac:chgData name="Kulinich Bohdan" userId="48e65c9f34e137d0" providerId="LiveId" clId="{2E0C4451-0325-432C-AC59-9A17B6429394}" dt="2019-12-18T12:40:05.895" v="6155" actId="478"/>
          <ac:spMkLst>
            <pc:docMk/>
            <pc:sldMk cId="2906665124" sldId="357"/>
            <ac:spMk id="10" creationId="{EBC91E0D-FE2D-4713-BE16-04760B648761}"/>
          </ac:spMkLst>
        </pc:spChg>
        <pc:spChg chg="del">
          <ac:chgData name="Kulinich Bohdan" userId="48e65c9f34e137d0" providerId="LiveId" clId="{2E0C4451-0325-432C-AC59-9A17B6429394}" dt="2019-12-18T12:40:05.895" v="6155" actId="478"/>
          <ac:spMkLst>
            <pc:docMk/>
            <pc:sldMk cId="2906665124" sldId="357"/>
            <ac:spMk id="11" creationId="{EC6A13BA-D4A0-43B3-BF76-46D51AABF665}"/>
          </ac:spMkLst>
        </pc:spChg>
        <pc:spChg chg="del">
          <ac:chgData name="Kulinich Bohdan" userId="48e65c9f34e137d0" providerId="LiveId" clId="{2E0C4451-0325-432C-AC59-9A17B6429394}" dt="2019-12-18T12:40:05.895" v="6155" actId="478"/>
          <ac:spMkLst>
            <pc:docMk/>
            <pc:sldMk cId="2906665124" sldId="357"/>
            <ac:spMk id="12" creationId="{2486452D-408B-458B-A3F0-187EBF237DD7}"/>
          </ac:spMkLst>
        </pc:spChg>
        <pc:spChg chg="del">
          <ac:chgData name="Kulinich Bohdan" userId="48e65c9f34e137d0" providerId="LiveId" clId="{2E0C4451-0325-432C-AC59-9A17B6429394}" dt="2019-12-18T12:40:06.780" v="6156" actId="478"/>
          <ac:spMkLst>
            <pc:docMk/>
            <pc:sldMk cId="2906665124" sldId="357"/>
            <ac:spMk id="13" creationId="{2E8EDDD4-96C3-4F3E-BB31-48985A009962}"/>
          </ac:spMkLst>
        </pc:spChg>
        <pc:spChg chg="del">
          <ac:chgData name="Kulinich Bohdan" userId="48e65c9f34e137d0" providerId="LiveId" clId="{2E0C4451-0325-432C-AC59-9A17B6429394}" dt="2019-12-18T12:40:05.895" v="6155" actId="478"/>
          <ac:spMkLst>
            <pc:docMk/>
            <pc:sldMk cId="2906665124" sldId="357"/>
            <ac:spMk id="14" creationId="{2DE15245-91A6-47D1-8BF5-AE26CFE2F073}"/>
          </ac:spMkLst>
        </pc:spChg>
        <pc:spChg chg="add del mod">
          <ac:chgData name="Kulinich Bohdan" userId="48e65c9f34e137d0" providerId="LiveId" clId="{2E0C4451-0325-432C-AC59-9A17B6429394}" dt="2019-12-18T13:04:43.602" v="6451" actId="478"/>
          <ac:spMkLst>
            <pc:docMk/>
            <pc:sldMk cId="2906665124" sldId="357"/>
            <ac:spMk id="15" creationId="{B32E536E-CB67-4731-BA37-26466C461198}"/>
          </ac:spMkLst>
        </pc:spChg>
        <pc:spChg chg="add mod">
          <ac:chgData name="Kulinich Bohdan" userId="48e65c9f34e137d0" providerId="LiveId" clId="{2E0C4451-0325-432C-AC59-9A17B6429394}" dt="2019-12-18T13:04:37.163" v="6447" actId="207"/>
          <ac:spMkLst>
            <pc:docMk/>
            <pc:sldMk cId="2906665124" sldId="357"/>
            <ac:spMk id="17" creationId="{0857FAEA-90DC-4FB4-BFC3-150911110FC1}"/>
          </ac:spMkLst>
        </pc:spChg>
        <pc:spChg chg="add del">
          <ac:chgData name="Kulinich Bohdan" userId="48e65c9f34e137d0" providerId="LiveId" clId="{2E0C4451-0325-432C-AC59-9A17B6429394}" dt="2019-12-18T13:04:41.716" v="6450" actId="478"/>
          <ac:spMkLst>
            <pc:docMk/>
            <pc:sldMk cId="2906665124" sldId="357"/>
            <ac:spMk id="18" creationId="{FE9C5DC1-7CF7-471D-B13D-0BC6F335A359}"/>
          </ac:spMkLst>
        </pc:spChg>
        <pc:spChg chg="add del">
          <ac:chgData name="Kulinich Bohdan" userId="48e65c9f34e137d0" providerId="LiveId" clId="{2E0C4451-0325-432C-AC59-9A17B6429394}" dt="2019-12-18T13:04:43.602" v="6451" actId="478"/>
          <ac:spMkLst>
            <pc:docMk/>
            <pc:sldMk cId="2906665124" sldId="357"/>
            <ac:spMk id="19" creationId="{624B76A2-82F1-466B-BD8B-766532EA362E}"/>
          </ac:spMkLst>
        </pc:spChg>
        <pc:spChg chg="add del">
          <ac:chgData name="Kulinich Bohdan" userId="48e65c9f34e137d0" providerId="LiveId" clId="{2E0C4451-0325-432C-AC59-9A17B6429394}" dt="2019-12-18T13:04:43.602" v="6451" actId="478"/>
          <ac:spMkLst>
            <pc:docMk/>
            <pc:sldMk cId="2906665124" sldId="357"/>
            <ac:spMk id="20" creationId="{A6254C47-E2DA-4895-8E4B-B30FBC3E7DF5}"/>
          </ac:spMkLst>
        </pc:spChg>
        <pc:spChg chg="add mod">
          <ac:chgData name="Kulinich Bohdan" userId="48e65c9f34e137d0" providerId="LiveId" clId="{2E0C4451-0325-432C-AC59-9A17B6429394}" dt="2019-12-18T14:01:40.172" v="7087" actId="14100"/>
          <ac:spMkLst>
            <pc:docMk/>
            <pc:sldMk cId="2906665124" sldId="357"/>
            <ac:spMk id="22" creationId="{BA7A2A31-557E-42A1-980A-EEC39640B5D6}"/>
          </ac:spMkLst>
        </pc:spChg>
        <pc:picChg chg="add mod ord modCrop">
          <ac:chgData name="Kulinich Bohdan" userId="48e65c9f34e137d0" providerId="LiveId" clId="{2E0C4451-0325-432C-AC59-9A17B6429394}" dt="2019-12-18T13:05:37.755" v="6466" actId="167"/>
          <ac:picMkLst>
            <pc:docMk/>
            <pc:sldMk cId="2906665124" sldId="357"/>
            <ac:picMk id="5" creationId="{B3AFF60F-5377-4839-AC4D-7DE8394CA1B7}"/>
          </ac:picMkLst>
        </pc:picChg>
        <pc:picChg chg="del mod">
          <ac:chgData name="Kulinich Bohdan" userId="48e65c9f34e137d0" providerId="LiveId" clId="{2E0C4451-0325-432C-AC59-9A17B6429394}" dt="2019-12-18T13:04:39.970" v="6449" actId="478"/>
          <ac:picMkLst>
            <pc:docMk/>
            <pc:sldMk cId="2906665124" sldId="357"/>
            <ac:picMk id="7" creationId="{8B0EC656-AD9F-40E8-A668-CAECE6502E4C}"/>
          </ac:picMkLst>
        </pc:picChg>
        <pc:picChg chg="add mod">
          <ac:chgData name="Kulinich Bohdan" userId="48e65c9f34e137d0" providerId="LiveId" clId="{2E0C4451-0325-432C-AC59-9A17B6429394}" dt="2019-12-18T12:49:32.979" v="6242" actId="1076"/>
          <ac:picMkLst>
            <pc:docMk/>
            <pc:sldMk cId="2906665124" sldId="357"/>
            <ac:picMk id="16" creationId="{F8D5FA2B-3F34-4AA6-8A95-3DF876F91A03}"/>
          </ac:picMkLst>
        </pc:picChg>
        <pc:picChg chg="add">
          <ac:chgData name="Kulinich Bohdan" userId="48e65c9f34e137d0" providerId="LiveId" clId="{2E0C4451-0325-432C-AC59-9A17B6429394}" dt="2019-12-18T13:06:03.536" v="6473"/>
          <ac:picMkLst>
            <pc:docMk/>
            <pc:sldMk cId="2906665124" sldId="357"/>
            <ac:picMk id="21" creationId="{14973E71-5602-4CE3-8A62-C2C8F547C3CE}"/>
          </ac:picMkLst>
        </pc:picChg>
      </pc:sldChg>
      <pc:sldChg chg="del">
        <pc:chgData name="Kulinich Bohdan" userId="48e65c9f34e137d0" providerId="LiveId" clId="{2E0C4451-0325-432C-AC59-9A17B6429394}" dt="2019-12-18T11:39:49.083" v="5996" actId="47"/>
        <pc:sldMkLst>
          <pc:docMk/>
          <pc:sldMk cId="706635771" sldId="358"/>
        </pc:sldMkLst>
      </pc:sldChg>
      <pc:sldChg chg="del">
        <pc:chgData name="Kulinich Bohdan" userId="48e65c9f34e137d0" providerId="LiveId" clId="{2E0C4451-0325-432C-AC59-9A17B6429394}" dt="2019-12-15T13:32:53.663" v="2722" actId="47"/>
        <pc:sldMkLst>
          <pc:docMk/>
          <pc:sldMk cId="1910291161" sldId="359"/>
        </pc:sldMkLst>
      </pc:sldChg>
      <pc:sldChg chg="addSp delSp modSp delAnim modAnim">
        <pc:chgData name="Kulinich Bohdan" userId="48e65c9f34e137d0" providerId="LiveId" clId="{2E0C4451-0325-432C-AC59-9A17B6429394}" dt="2019-12-26T15:22:22.578" v="9556" actId="20577"/>
        <pc:sldMkLst>
          <pc:docMk/>
          <pc:sldMk cId="3879575388" sldId="360"/>
        </pc:sldMkLst>
        <pc:spChg chg="mod">
          <ac:chgData name="Kulinich Bohdan" userId="48e65c9f34e137d0" providerId="LiveId" clId="{2E0C4451-0325-432C-AC59-9A17B6429394}" dt="2019-12-26T15:22:22.578" v="9556" actId="20577"/>
          <ac:spMkLst>
            <pc:docMk/>
            <pc:sldMk cId="3879575388" sldId="360"/>
            <ac:spMk id="4" creationId="{00000000-0000-0000-0000-000000000000}"/>
          </ac:spMkLst>
        </pc:spChg>
        <pc:spChg chg="add del mod">
          <ac:chgData name="Kulinich Bohdan" userId="48e65c9f34e137d0" providerId="LiveId" clId="{2E0C4451-0325-432C-AC59-9A17B6429394}" dt="2019-12-18T13:50:34.506" v="7062" actId="478"/>
          <ac:spMkLst>
            <pc:docMk/>
            <pc:sldMk cId="3879575388" sldId="360"/>
            <ac:spMk id="6" creationId="{FEC50CCC-7239-4116-BBF5-01454738FCAA}"/>
          </ac:spMkLst>
        </pc:spChg>
        <pc:spChg chg="mod">
          <ac:chgData name="Kulinich Bohdan" userId="48e65c9f34e137d0" providerId="LiveId" clId="{2E0C4451-0325-432C-AC59-9A17B6429394}" dt="2019-12-18T13:32:27.979" v="6871" actId="1076"/>
          <ac:spMkLst>
            <pc:docMk/>
            <pc:sldMk cId="3879575388" sldId="360"/>
            <ac:spMk id="8" creationId="{08A3E7D2-3B9E-4F0E-8D7C-B5DE1B0EF957}"/>
          </ac:spMkLst>
        </pc:spChg>
        <pc:spChg chg="add">
          <ac:chgData name="Kulinich Bohdan" userId="48e65c9f34e137d0" providerId="LiveId" clId="{2E0C4451-0325-432C-AC59-9A17B6429394}" dt="2019-12-18T13:50:31.282" v="7061"/>
          <ac:spMkLst>
            <pc:docMk/>
            <pc:sldMk cId="3879575388" sldId="360"/>
            <ac:spMk id="11" creationId="{AD718391-CC36-4660-BB55-69DE2FE89DA6}"/>
          </ac:spMkLst>
        </pc:spChg>
        <pc:spChg chg="add">
          <ac:chgData name="Kulinich Bohdan" userId="48e65c9f34e137d0" providerId="LiveId" clId="{2E0C4451-0325-432C-AC59-9A17B6429394}" dt="2019-12-18T13:50:31.282" v="7061"/>
          <ac:spMkLst>
            <pc:docMk/>
            <pc:sldMk cId="3879575388" sldId="360"/>
            <ac:spMk id="12" creationId="{9A1CB413-E058-486D-8B6E-0505BBA6A148}"/>
          </ac:spMkLst>
        </pc:spChg>
        <pc:spChg chg="add">
          <ac:chgData name="Kulinich Bohdan" userId="48e65c9f34e137d0" providerId="LiveId" clId="{2E0C4451-0325-432C-AC59-9A17B6429394}" dt="2019-12-18T13:50:31.282" v="7061"/>
          <ac:spMkLst>
            <pc:docMk/>
            <pc:sldMk cId="3879575388" sldId="360"/>
            <ac:spMk id="13" creationId="{C7AD2FCC-07B7-49A5-9EB5-F4DF0BA52D07}"/>
          </ac:spMkLst>
        </pc:spChg>
        <pc:spChg chg="add">
          <ac:chgData name="Kulinich Bohdan" userId="48e65c9f34e137d0" providerId="LiveId" clId="{2E0C4451-0325-432C-AC59-9A17B6429394}" dt="2019-12-18T13:50:31.282" v="7061"/>
          <ac:spMkLst>
            <pc:docMk/>
            <pc:sldMk cId="3879575388" sldId="360"/>
            <ac:spMk id="14" creationId="{1A0467D9-29FE-41CC-B95B-2E75DE429CEA}"/>
          </ac:spMkLst>
        </pc:spChg>
        <pc:picChg chg="del mod">
          <ac:chgData name="Kulinich Bohdan" userId="48e65c9f34e137d0" providerId="LiveId" clId="{2E0C4451-0325-432C-AC59-9A17B6429394}" dt="2019-12-18T13:52:10.630" v="7068" actId="478"/>
          <ac:picMkLst>
            <pc:docMk/>
            <pc:sldMk cId="3879575388" sldId="360"/>
            <ac:picMk id="5" creationId="{DB7D6271-376A-403B-AD8E-CA2160866C1F}"/>
          </ac:picMkLst>
        </pc:picChg>
        <pc:picChg chg="add">
          <ac:chgData name="Kulinich Bohdan" userId="48e65c9f34e137d0" providerId="LiveId" clId="{2E0C4451-0325-432C-AC59-9A17B6429394}" dt="2019-12-18T13:50:31.282" v="7061"/>
          <ac:picMkLst>
            <pc:docMk/>
            <pc:sldMk cId="3879575388" sldId="360"/>
            <ac:picMk id="7" creationId="{E93A50EA-7059-4D13-9219-514E1AC4D507}"/>
          </ac:picMkLst>
        </pc:picChg>
        <pc:picChg chg="add">
          <ac:chgData name="Kulinich Bohdan" userId="48e65c9f34e137d0" providerId="LiveId" clId="{2E0C4451-0325-432C-AC59-9A17B6429394}" dt="2019-12-18T13:50:31.282" v="7061"/>
          <ac:picMkLst>
            <pc:docMk/>
            <pc:sldMk cId="3879575388" sldId="360"/>
            <ac:picMk id="9" creationId="{2149664A-F723-4C25-9975-B7693DB0C0D0}"/>
          </ac:picMkLst>
        </pc:picChg>
        <pc:picChg chg="add">
          <ac:chgData name="Kulinich Bohdan" userId="48e65c9f34e137d0" providerId="LiveId" clId="{2E0C4451-0325-432C-AC59-9A17B6429394}" dt="2019-12-18T13:50:31.282" v="7061"/>
          <ac:picMkLst>
            <pc:docMk/>
            <pc:sldMk cId="3879575388" sldId="360"/>
            <ac:picMk id="10" creationId="{E33EE978-BA60-414B-BB88-A3377FFF0F61}"/>
          </ac:picMkLst>
        </pc:picChg>
      </pc:sldChg>
      <pc:sldChg chg="del">
        <pc:chgData name="Kulinich Bohdan" userId="48e65c9f34e137d0" providerId="LiveId" clId="{2E0C4451-0325-432C-AC59-9A17B6429394}" dt="2019-12-18T14:02:19.730" v="7089" actId="47"/>
        <pc:sldMkLst>
          <pc:docMk/>
          <pc:sldMk cId="360816365" sldId="361"/>
        </pc:sldMkLst>
      </pc:sldChg>
      <pc:sldChg chg="del">
        <pc:chgData name="Kulinich Bohdan" userId="48e65c9f34e137d0" providerId="LiveId" clId="{2E0C4451-0325-432C-AC59-9A17B6429394}" dt="2019-12-18T14:02:19.730" v="7089" actId="47"/>
        <pc:sldMkLst>
          <pc:docMk/>
          <pc:sldMk cId="3944459654" sldId="363"/>
        </pc:sldMkLst>
      </pc:sldChg>
      <pc:sldChg chg="del">
        <pc:chgData name="Kulinich Bohdan" userId="48e65c9f34e137d0" providerId="LiveId" clId="{2E0C4451-0325-432C-AC59-9A17B6429394}" dt="2019-12-19T05:44:30.084" v="8984" actId="47"/>
        <pc:sldMkLst>
          <pc:docMk/>
          <pc:sldMk cId="3795640770" sldId="364"/>
        </pc:sldMkLst>
      </pc:sldChg>
      <pc:sldChg chg="addSp delSp modSp add delAnim modAnim">
        <pc:chgData name="Kulinich Bohdan" userId="48e65c9f34e137d0" providerId="LiveId" clId="{2E0C4451-0325-432C-AC59-9A17B6429394}" dt="2019-12-16T22:14:50.612" v="5004"/>
        <pc:sldMkLst>
          <pc:docMk/>
          <pc:sldMk cId="3236284630" sldId="365"/>
        </pc:sldMkLst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2" creationId="{A2D5B08C-69A4-49AE-93AC-3032CA020F3B}"/>
          </ac:spMkLst>
        </pc:spChg>
        <pc:spChg chg="add mod ord">
          <ac:chgData name="Kulinich Bohdan" userId="48e65c9f34e137d0" providerId="LiveId" clId="{2E0C4451-0325-432C-AC59-9A17B6429394}" dt="2019-12-15T08:51:40.174" v="1197" actId="208"/>
          <ac:spMkLst>
            <pc:docMk/>
            <pc:sldMk cId="3236284630" sldId="365"/>
            <ac:spMk id="2" creationId="{A48AF2E8-0DF0-4C8D-BB4B-43012A1D5C0B}"/>
          </ac:spMkLst>
        </pc:spChg>
        <pc:spChg chg="mod">
          <ac:chgData name="Kulinich Bohdan" userId="48e65c9f34e137d0" providerId="LiveId" clId="{2E0C4451-0325-432C-AC59-9A17B6429394}" dt="2019-12-15T11:24:51.469" v="1771" actId="20577"/>
          <ac:spMkLst>
            <pc:docMk/>
            <pc:sldMk cId="3236284630" sldId="365"/>
            <ac:spMk id="4" creationId="{00000000-0000-0000-0000-000000000000}"/>
          </ac:spMkLst>
        </pc:spChg>
        <pc:spChg chg="add mod">
          <ac:chgData name="Kulinich Bohdan" userId="48e65c9f34e137d0" providerId="LiveId" clId="{2E0C4451-0325-432C-AC59-9A17B6429394}" dt="2019-12-15T08:51:27.056" v="1195" actId="14100"/>
          <ac:spMkLst>
            <pc:docMk/>
            <pc:sldMk cId="3236284630" sldId="365"/>
            <ac:spMk id="5" creationId="{E6865C37-EFCB-46CF-A2E0-80A5F46DA039}"/>
          </ac:spMkLst>
        </pc:spChg>
        <pc:spChg chg="add mod">
          <ac:chgData name="Kulinich Bohdan" userId="48e65c9f34e137d0" providerId="LiveId" clId="{2E0C4451-0325-432C-AC59-9A17B6429394}" dt="2019-12-15T09:35:35.281" v="1512" actId="207"/>
          <ac:spMkLst>
            <pc:docMk/>
            <pc:sldMk cId="3236284630" sldId="365"/>
            <ac:spMk id="6" creationId="{E2A2ACF5-2A14-410D-8DE5-DC73CBF511A0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8" creationId="{5A9AA511-22EA-4B65-8E80-DA638A14FF16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10" creationId="{EC2DCBCA-CA11-43AE-BEA3-2A73DE4A17C7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11" creationId="{8220F813-C4EB-43B4-B36B-EA1A51A4B057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12" creationId="{9E50C4E4-5ED4-4696-A721-C2014CB3205C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13" creationId="{BD92286B-0E81-49CE-9214-048A78C686C1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14" creationId="{51375EC1-745E-4AC4-9E05-1F09CCAFEACF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15" creationId="{D12F19C4-20CF-403B-9F96-BFEA1BEE5A7D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16" creationId="{195CBE2C-2185-4BB5-9FD5-B8B45A821154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17" creationId="{DE1F973D-FFB5-4B8C-A5CC-054E97BF1EBF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18" creationId="{AFB1E247-82DA-442D-B7AE-1D52A208989E}"/>
          </ac:spMkLst>
        </pc:spChg>
        <pc:spChg chg="del">
          <ac:chgData name="Kulinich Bohdan" userId="48e65c9f34e137d0" providerId="LiveId" clId="{2E0C4451-0325-432C-AC59-9A17B6429394}" dt="2019-12-14T09:31:44.173" v="526" actId="478"/>
          <ac:spMkLst>
            <pc:docMk/>
            <pc:sldMk cId="3236284630" sldId="365"/>
            <ac:spMk id="18" creationId="{B15049CB-6405-4811-9065-3A8A660BEC6A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19" creationId="{4892B97B-725D-4700-9D18-5D4DAD31CA0F}"/>
          </ac:spMkLst>
        </pc:spChg>
        <pc:spChg chg="del">
          <ac:chgData name="Kulinich Bohdan" userId="48e65c9f34e137d0" providerId="LiveId" clId="{2E0C4451-0325-432C-AC59-9A17B6429394}" dt="2019-12-14T09:31:44.173" v="526" actId="478"/>
          <ac:spMkLst>
            <pc:docMk/>
            <pc:sldMk cId="3236284630" sldId="365"/>
            <ac:spMk id="19" creationId="{639A3FF9-E885-4FC4-B9E6-0F45CB0C49F1}"/>
          </ac:spMkLst>
        </pc:spChg>
        <pc:spChg chg="del">
          <ac:chgData name="Kulinich Bohdan" userId="48e65c9f34e137d0" providerId="LiveId" clId="{2E0C4451-0325-432C-AC59-9A17B6429394}" dt="2019-12-14T09:31:44.173" v="526" actId="478"/>
          <ac:spMkLst>
            <pc:docMk/>
            <pc:sldMk cId="3236284630" sldId="365"/>
            <ac:spMk id="20" creationId="{451A74D2-6251-43E7-93EC-EC1482747758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20" creationId="{E051EFA6-F686-4597-AF46-D5F343D6B7FE}"/>
          </ac:spMkLst>
        </pc:spChg>
        <pc:spChg chg="add mod">
          <ac:chgData name="Kulinich Bohdan" userId="48e65c9f34e137d0" providerId="LiveId" clId="{2E0C4451-0325-432C-AC59-9A17B6429394}" dt="2019-12-15T08:53:50.014" v="1212" actId="403"/>
          <ac:spMkLst>
            <pc:docMk/>
            <pc:sldMk cId="3236284630" sldId="365"/>
            <ac:spMk id="21" creationId="{D6D9A62E-C811-4F9F-889B-1921C40ABA43}"/>
          </ac:spMkLst>
        </pc:spChg>
        <pc:spChg chg="add del mod">
          <ac:chgData name="Kulinich Bohdan" userId="48e65c9f34e137d0" providerId="LiveId" clId="{2E0C4451-0325-432C-AC59-9A17B6429394}" dt="2019-12-14T09:57:24.479" v="674" actId="478"/>
          <ac:spMkLst>
            <pc:docMk/>
            <pc:sldMk cId="3236284630" sldId="365"/>
            <ac:spMk id="22" creationId="{96D412B4-E192-4AF0-B19E-8DECD5ED4B92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22" creationId="{CEA40234-7B21-4C06-B532-6E2A3764460C}"/>
          </ac:spMkLst>
        </pc:spChg>
        <pc:spChg chg="add del mod">
          <ac:chgData name="Kulinich Bohdan" userId="48e65c9f34e137d0" providerId="LiveId" clId="{2E0C4451-0325-432C-AC59-9A17B6429394}" dt="2019-12-14T09:57:23.269" v="673" actId="478"/>
          <ac:spMkLst>
            <pc:docMk/>
            <pc:sldMk cId="3236284630" sldId="365"/>
            <ac:spMk id="23" creationId="{126739AB-1A4C-447C-BF2C-88E14FFFBBA7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23" creationId="{A5356B6E-196E-405E-93EB-0E009A6DB86B}"/>
          </ac:spMkLst>
        </pc:spChg>
        <pc:spChg chg="add del mod">
          <ac:chgData name="Kulinich Bohdan" userId="48e65c9f34e137d0" providerId="LiveId" clId="{2E0C4451-0325-432C-AC59-9A17B6429394}" dt="2019-12-14T09:57:22.008" v="672" actId="478"/>
          <ac:spMkLst>
            <pc:docMk/>
            <pc:sldMk cId="3236284630" sldId="365"/>
            <ac:spMk id="24" creationId="{0CA4EB15-D8FB-409D-B55E-8049F7E183BF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24" creationId="{13E39446-B764-4E4B-A98D-1EB46962ADBD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25" creationId="{1AD16154-B309-45A1-8BDC-683E3EDE377F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25" creationId="{8464721A-9E16-400F-97CB-2CE5CFEB650A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26" creationId="{3B5BFB74-8347-432C-B214-AD21E3EF8B0C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26" creationId="{CBFADC65-90D9-4D8C-AAF5-3BE77D318C1B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27" creationId="{048049EF-6006-444D-99F2-EDAFEA5A0093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27" creationId="{B980A450-263D-4C19-9844-E2BEA7D8CEB8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28" creationId="{3359692D-786A-413E-AEF6-2DF38453CFDF}"/>
          </ac:spMkLst>
        </pc:spChg>
        <pc:spChg chg="add mod">
          <ac:chgData name="Kulinich Bohdan" userId="48e65c9f34e137d0" providerId="LiveId" clId="{2E0C4451-0325-432C-AC59-9A17B6429394}" dt="2019-12-15T09:33:54.052" v="1501" actId="207"/>
          <ac:spMkLst>
            <pc:docMk/>
            <pc:sldMk cId="3236284630" sldId="365"/>
            <ac:spMk id="28" creationId="{6338A6B4-5595-4AD9-84B4-2A1C7EA94979}"/>
          </ac:spMkLst>
        </pc:spChg>
        <pc:spChg chg="add mod">
          <ac:chgData name="Kulinich Bohdan" userId="48e65c9f34e137d0" providerId="LiveId" clId="{2E0C4451-0325-432C-AC59-9A17B6429394}" dt="2019-12-15T09:37:05.773" v="1526" actId="208"/>
          <ac:spMkLst>
            <pc:docMk/>
            <pc:sldMk cId="3236284630" sldId="365"/>
            <ac:spMk id="29" creationId="{12FED820-1087-424F-878B-781DA0B08D19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29" creationId="{D7F191F2-53CA-45E0-80C5-5C11C4DE07ED}"/>
          </ac:spMkLst>
        </pc:spChg>
        <pc:spChg chg="add mod">
          <ac:chgData name="Kulinich Bohdan" userId="48e65c9f34e137d0" providerId="LiveId" clId="{2E0C4451-0325-432C-AC59-9A17B6429394}" dt="2019-12-15T09:56:31.452" v="1688" actId="14100"/>
          <ac:spMkLst>
            <pc:docMk/>
            <pc:sldMk cId="3236284630" sldId="365"/>
            <ac:spMk id="30" creationId="{44A3B813-063D-4A61-A490-C59A5F308A2E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30" creationId="{4F8AB5DF-1AE3-49F1-972C-20A6BDBA948E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31" creationId="{45EF2E0C-9DEA-47E2-9F3E-E34B27C4E70F}"/>
          </ac:spMkLst>
        </pc:spChg>
        <pc:spChg chg="add del mod">
          <ac:chgData name="Kulinich Bohdan" userId="48e65c9f34e137d0" providerId="LiveId" clId="{2E0C4451-0325-432C-AC59-9A17B6429394}" dt="2019-12-15T09:48:20.660" v="1583" actId="478"/>
          <ac:spMkLst>
            <pc:docMk/>
            <pc:sldMk cId="3236284630" sldId="365"/>
            <ac:spMk id="32" creationId="{0EC82CA2-A376-4216-9B7A-EA1B07A5CAE6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32" creationId="{C3D3D17D-2032-4F55-A3F1-1DD5E22405B7}"/>
          </ac:spMkLst>
        </pc:spChg>
        <pc:spChg chg="add del mod ord">
          <ac:chgData name="Kulinich Bohdan" userId="48e65c9f34e137d0" providerId="LiveId" clId="{2E0C4451-0325-432C-AC59-9A17B6429394}" dt="2019-12-15T09:53:20.495" v="1641" actId="478"/>
          <ac:spMkLst>
            <pc:docMk/>
            <pc:sldMk cId="3236284630" sldId="365"/>
            <ac:spMk id="33" creationId="{7D0FABD5-83F4-4D15-A685-E8F948CF0782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33" creationId="{F99C4C8A-3CCA-4F50-86C3-EFA7CD23335A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34" creationId="{03AE4670-525C-4F6A-9154-BCDD26E0F7F8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35" creationId="{B80B712C-CE26-45A7-97A6-0F304FEB28BC}"/>
          </ac:spMkLst>
        </pc:spChg>
        <pc:spChg chg="add mod">
          <ac:chgData name="Kulinich Bohdan" userId="48e65c9f34e137d0" providerId="LiveId" clId="{2E0C4451-0325-432C-AC59-9A17B6429394}" dt="2019-12-15T09:59:12.475" v="1722" actId="2085"/>
          <ac:spMkLst>
            <pc:docMk/>
            <pc:sldMk cId="3236284630" sldId="365"/>
            <ac:spMk id="36" creationId="{5437ECAB-7C66-44F6-9EFD-BCE3D1C8B77C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36" creationId="{568A2A7A-A9D4-4BAB-A8B8-64DAACE3DF4D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37" creationId="{98E79516-E879-407F-ACFE-82D55EC5D16F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38" creationId="{58DF2E24-E4C8-44BF-9B6D-3299BC4D9B9F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39" creationId="{62749CFB-193B-4423-9762-7490E29C8CCC}"/>
          </ac:spMkLst>
        </pc:spChg>
        <pc:spChg chg="add del mod">
          <ac:chgData name="Kulinich Bohdan" userId="48e65c9f34e137d0" providerId="LiveId" clId="{2E0C4451-0325-432C-AC59-9A17B6429394}" dt="2019-12-14T10:09:43.552" v="709" actId="478"/>
          <ac:spMkLst>
            <pc:docMk/>
            <pc:sldMk cId="3236284630" sldId="365"/>
            <ac:spMk id="40" creationId="{39C3D3B2-EC3D-484C-8F6B-01FCB3F4B0FC}"/>
          </ac:spMkLst>
        </pc:spChg>
        <pc:spChg chg="add mod">
          <ac:chgData name="Kulinich Bohdan" userId="48e65c9f34e137d0" providerId="LiveId" clId="{2E0C4451-0325-432C-AC59-9A17B6429394}" dt="2019-12-15T10:01:47.553" v="1744" actId="208"/>
          <ac:spMkLst>
            <pc:docMk/>
            <pc:sldMk cId="3236284630" sldId="365"/>
            <ac:spMk id="41" creationId="{033F1823-FA75-423A-8BA0-2A1054AD8605}"/>
          </ac:spMkLst>
        </pc:spChg>
        <pc:spChg chg="add mod">
          <ac:chgData name="Kulinich Bohdan" userId="48e65c9f34e137d0" providerId="LiveId" clId="{2E0C4451-0325-432C-AC59-9A17B6429394}" dt="2019-12-15T10:00:29.970" v="1734" actId="207"/>
          <ac:spMkLst>
            <pc:docMk/>
            <pc:sldMk cId="3236284630" sldId="365"/>
            <ac:spMk id="42" creationId="{924E5876-25B0-419A-98A8-479A0F689810}"/>
          </ac:spMkLst>
        </pc:spChg>
        <pc:spChg chg="del">
          <ac:chgData name="Kulinich Bohdan" userId="48e65c9f34e137d0" providerId="LiveId" clId="{2E0C4451-0325-432C-AC59-9A17B6429394}" dt="2019-12-14T09:31:44.173" v="526" actId="478"/>
          <ac:spMkLst>
            <pc:docMk/>
            <pc:sldMk cId="3236284630" sldId="365"/>
            <ac:spMk id="42" creationId="{F04552D3-F5B5-4638-8518-055E7416EEF9}"/>
          </ac:spMkLst>
        </pc:spChg>
        <pc:spChg chg="add mod">
          <ac:chgData name="Kulinich Bohdan" userId="48e65c9f34e137d0" providerId="LiveId" clId="{2E0C4451-0325-432C-AC59-9A17B6429394}" dt="2019-12-15T11:29:16.183" v="1801" actId="1076"/>
          <ac:spMkLst>
            <pc:docMk/>
            <pc:sldMk cId="3236284630" sldId="365"/>
            <ac:spMk id="43" creationId="{985B718C-EA49-4D59-B732-5A5798F1473B}"/>
          </ac:spMkLst>
        </pc:spChg>
        <pc:spChg chg="add mod">
          <ac:chgData name="Kulinich Bohdan" userId="48e65c9f34e137d0" providerId="LiveId" clId="{2E0C4451-0325-432C-AC59-9A17B6429394}" dt="2019-12-15T11:29:48.964" v="1818" actId="20577"/>
          <ac:spMkLst>
            <pc:docMk/>
            <pc:sldMk cId="3236284630" sldId="365"/>
            <ac:spMk id="44" creationId="{FC2C12B5-079C-47F3-9A31-F3F3C92833B1}"/>
          </ac:spMkLst>
        </pc:spChg>
        <pc:spChg chg="del">
          <ac:chgData name="Kulinich Bohdan" userId="48e65c9f34e137d0" providerId="LiveId" clId="{2E0C4451-0325-432C-AC59-9A17B6429394}" dt="2019-12-14T09:31:42.618" v="525" actId="478"/>
          <ac:spMkLst>
            <pc:docMk/>
            <pc:sldMk cId="3236284630" sldId="365"/>
            <ac:spMk id="45" creationId="{07111B20-D640-45B5-A434-54732D2C4989}"/>
          </ac:spMkLst>
        </pc:spChg>
        <pc:spChg chg="del">
          <ac:chgData name="Kulinich Bohdan" userId="48e65c9f34e137d0" providerId="LiveId" clId="{2E0C4451-0325-432C-AC59-9A17B6429394}" dt="2019-12-14T09:31:44.173" v="526" actId="478"/>
          <ac:spMkLst>
            <pc:docMk/>
            <pc:sldMk cId="3236284630" sldId="365"/>
            <ac:spMk id="52" creationId="{0E0F4036-D813-422A-88A5-576A90A3C51A}"/>
          </ac:spMkLst>
        </pc:spChg>
        <pc:picChg chg="del">
          <ac:chgData name="Kulinich Bohdan" userId="48e65c9f34e137d0" providerId="LiveId" clId="{2E0C4451-0325-432C-AC59-9A17B6429394}" dt="2019-12-14T09:31:41.550" v="524" actId="478"/>
          <ac:picMkLst>
            <pc:docMk/>
            <pc:sldMk cId="3236284630" sldId="365"/>
            <ac:picMk id="6" creationId="{7EDD83CE-85E1-4FC4-873C-046646B4EB47}"/>
          </ac:picMkLst>
        </pc:picChg>
        <pc:picChg chg="add mod">
          <ac:chgData name="Kulinich Bohdan" userId="48e65c9f34e137d0" providerId="LiveId" clId="{2E0C4451-0325-432C-AC59-9A17B6429394}" dt="2019-12-15T08:46:04.875" v="1107" actId="1076"/>
          <ac:picMkLst>
            <pc:docMk/>
            <pc:sldMk cId="3236284630" sldId="365"/>
            <ac:picMk id="7" creationId="{57F59746-DC7B-43C6-963C-55CB1DCAC07C}"/>
          </ac:picMkLst>
        </pc:picChg>
        <pc:picChg chg="del">
          <ac:chgData name="Kulinich Bohdan" userId="48e65c9f34e137d0" providerId="LiveId" clId="{2E0C4451-0325-432C-AC59-9A17B6429394}" dt="2019-12-14T09:31:45.131" v="527" actId="478"/>
          <ac:picMkLst>
            <pc:docMk/>
            <pc:sldMk cId="3236284630" sldId="365"/>
            <ac:picMk id="11" creationId="{77194565-2C91-4CDC-9CAB-EDCD46269118}"/>
          </ac:picMkLst>
        </pc:picChg>
        <pc:picChg chg="del">
          <ac:chgData name="Kulinich Bohdan" userId="48e65c9f34e137d0" providerId="LiveId" clId="{2E0C4451-0325-432C-AC59-9A17B6429394}" dt="2019-12-14T09:31:44.173" v="526" actId="478"/>
          <ac:picMkLst>
            <pc:docMk/>
            <pc:sldMk cId="3236284630" sldId="365"/>
            <ac:picMk id="12" creationId="{4A01DC4A-050E-4722-99F6-B5E98E9C4CEE}"/>
          </ac:picMkLst>
        </pc:picChg>
        <pc:picChg chg="del">
          <ac:chgData name="Kulinich Bohdan" userId="48e65c9f34e137d0" providerId="LiveId" clId="{2E0C4451-0325-432C-AC59-9A17B6429394}" dt="2019-12-14T09:31:44.173" v="526" actId="478"/>
          <ac:picMkLst>
            <pc:docMk/>
            <pc:sldMk cId="3236284630" sldId="365"/>
            <ac:picMk id="13" creationId="{9B0AA213-6097-40D3-8473-661232C8924F}"/>
          </ac:picMkLst>
        </pc:picChg>
        <pc:picChg chg="del">
          <ac:chgData name="Kulinich Bohdan" userId="48e65c9f34e137d0" providerId="LiveId" clId="{2E0C4451-0325-432C-AC59-9A17B6429394}" dt="2019-12-14T09:31:44.173" v="526" actId="478"/>
          <ac:picMkLst>
            <pc:docMk/>
            <pc:sldMk cId="3236284630" sldId="365"/>
            <ac:picMk id="14" creationId="{47BC61D3-883C-496B-8E33-CFF8B5B1A6BE}"/>
          </ac:picMkLst>
        </pc:picChg>
        <pc:picChg chg="del">
          <ac:chgData name="Kulinich Bohdan" userId="48e65c9f34e137d0" providerId="LiveId" clId="{2E0C4451-0325-432C-AC59-9A17B6429394}" dt="2019-12-14T09:31:44.173" v="526" actId="478"/>
          <ac:picMkLst>
            <pc:docMk/>
            <pc:sldMk cId="3236284630" sldId="365"/>
            <ac:picMk id="15" creationId="{C7C372D9-8BDA-426B-8AAC-67CCFECAFF94}"/>
          </ac:picMkLst>
        </pc:picChg>
        <pc:picChg chg="del">
          <ac:chgData name="Kulinich Bohdan" userId="48e65c9f34e137d0" providerId="LiveId" clId="{2E0C4451-0325-432C-AC59-9A17B6429394}" dt="2019-12-14T09:31:44.173" v="526" actId="478"/>
          <ac:picMkLst>
            <pc:docMk/>
            <pc:sldMk cId="3236284630" sldId="365"/>
            <ac:picMk id="16" creationId="{3820DB9C-E08A-45F3-B94C-AD8D94EFEE2F}"/>
          </ac:picMkLst>
        </pc:picChg>
        <pc:picChg chg="del">
          <ac:chgData name="Kulinich Bohdan" userId="48e65c9f34e137d0" providerId="LiveId" clId="{2E0C4451-0325-432C-AC59-9A17B6429394}" dt="2019-12-14T09:31:44.173" v="526" actId="478"/>
          <ac:picMkLst>
            <pc:docMk/>
            <pc:sldMk cId="3236284630" sldId="365"/>
            <ac:picMk id="17" creationId="{FF210039-098A-4D9C-B205-F1C9AC6533AC}"/>
          </ac:picMkLst>
        </pc:picChg>
        <pc:picChg chg="add del mod modCrop">
          <ac:chgData name="Kulinich Bohdan" userId="48e65c9f34e137d0" providerId="LiveId" clId="{2E0C4451-0325-432C-AC59-9A17B6429394}" dt="2019-12-15T09:46:06.742" v="1548" actId="478"/>
          <ac:picMkLst>
            <pc:docMk/>
            <pc:sldMk cId="3236284630" sldId="365"/>
            <ac:picMk id="31" creationId="{94383471-4062-4076-83EE-DAEB3128BD31}"/>
          </ac:picMkLst>
        </pc:picChg>
        <pc:picChg chg="add del mod modCrop">
          <ac:chgData name="Kulinich Bohdan" userId="48e65c9f34e137d0" providerId="LiveId" clId="{2E0C4451-0325-432C-AC59-9A17B6429394}" dt="2019-12-15T09:49:09.810" v="1592" actId="478"/>
          <ac:picMkLst>
            <pc:docMk/>
            <pc:sldMk cId="3236284630" sldId="365"/>
            <ac:picMk id="35" creationId="{1E42B7A1-D426-416E-A2BA-8B3FD4275840}"/>
          </ac:picMkLst>
        </pc:picChg>
        <pc:picChg chg="add del mod ord modCrop">
          <ac:chgData name="Kulinich Bohdan" userId="48e65c9f34e137d0" providerId="LiveId" clId="{2E0C4451-0325-432C-AC59-9A17B6429394}" dt="2019-12-15T09:50:30.479" v="1613" actId="478"/>
          <ac:picMkLst>
            <pc:docMk/>
            <pc:sldMk cId="3236284630" sldId="365"/>
            <ac:picMk id="38" creationId="{F8FD058A-1341-45AE-98D2-03EBDFDB9AFE}"/>
          </ac:picMkLst>
        </pc:picChg>
        <pc:picChg chg="add mod ord modCrop">
          <ac:chgData name="Kulinich Bohdan" userId="48e65c9f34e137d0" providerId="LiveId" clId="{2E0C4451-0325-432C-AC59-9A17B6429394}" dt="2019-12-15T09:51:46.880" v="1622" actId="171"/>
          <ac:picMkLst>
            <pc:docMk/>
            <pc:sldMk cId="3236284630" sldId="365"/>
            <ac:picMk id="40" creationId="{88F747B9-EB82-423C-BF70-26A88E59986B}"/>
          </ac:picMkLst>
        </pc:picChg>
        <pc:picChg chg="del">
          <ac:chgData name="Kulinich Bohdan" userId="48e65c9f34e137d0" providerId="LiveId" clId="{2E0C4451-0325-432C-AC59-9A17B6429394}" dt="2019-12-14T09:31:44.173" v="526" actId="478"/>
          <ac:picMkLst>
            <pc:docMk/>
            <pc:sldMk cId="3236284630" sldId="365"/>
            <ac:picMk id="44" creationId="{59FFFADE-2CB6-4199-9284-AF5D73D9490B}"/>
          </ac:picMkLst>
        </pc:picChg>
      </pc:sldChg>
      <pc:sldChg chg="add del">
        <pc:chgData name="Kulinich Bohdan" userId="48e65c9f34e137d0" providerId="LiveId" clId="{2E0C4451-0325-432C-AC59-9A17B6429394}" dt="2019-12-15T13:32:53.663" v="2722" actId="47"/>
        <pc:sldMkLst>
          <pc:docMk/>
          <pc:sldMk cId="4193229779" sldId="366"/>
        </pc:sldMkLst>
      </pc:sldChg>
      <pc:sldChg chg="addSp delSp modSp add modTransition delAnim modAnim">
        <pc:chgData name="Kulinich Bohdan" userId="48e65c9f34e137d0" providerId="LiveId" clId="{2E0C4451-0325-432C-AC59-9A17B6429394}" dt="2019-12-15T11:55:07.479" v="1996"/>
        <pc:sldMkLst>
          <pc:docMk/>
          <pc:sldMk cId="256414076" sldId="367"/>
        </pc:sldMkLst>
        <pc:spChg chg="del">
          <ac:chgData name="Kulinich Bohdan" userId="48e65c9f34e137d0" providerId="LiveId" clId="{2E0C4451-0325-432C-AC59-9A17B6429394}" dt="2019-12-15T11:36:18.924" v="1841" actId="478"/>
          <ac:spMkLst>
            <pc:docMk/>
            <pc:sldMk cId="256414076" sldId="367"/>
            <ac:spMk id="2" creationId="{A48AF2E8-0DF0-4C8D-BB4B-43012A1D5C0B}"/>
          </ac:spMkLst>
        </pc:spChg>
        <pc:spChg chg="del">
          <ac:chgData name="Kulinich Bohdan" userId="48e65c9f34e137d0" providerId="LiveId" clId="{2E0C4451-0325-432C-AC59-9A17B6429394}" dt="2019-12-15T11:36:21.008" v="1842" actId="478"/>
          <ac:spMkLst>
            <pc:docMk/>
            <pc:sldMk cId="256414076" sldId="367"/>
            <ac:spMk id="5" creationId="{E6865C37-EFCB-46CF-A2E0-80A5F46DA039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8" creationId="{5A9AA511-22EA-4B65-8E80-DA638A14FF16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10" creationId="{EC2DCBCA-CA11-43AE-BEA3-2A73DE4A17C7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11" creationId="{8220F813-C4EB-43B4-B36B-EA1A51A4B057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12" creationId="{9E50C4E4-5ED4-4696-A721-C2014CB3205C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13" creationId="{BD92286B-0E81-49CE-9214-048A78C686C1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14" creationId="{51375EC1-745E-4AC4-9E05-1F09CCAFEACF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15" creationId="{D12F19C4-20CF-403B-9F96-BFEA1BEE5A7D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16" creationId="{195CBE2C-2185-4BB5-9FD5-B8B45A821154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17" creationId="{DE1F973D-FFB5-4B8C-A5CC-054E97BF1EBF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18" creationId="{AFB1E247-82DA-442D-B7AE-1D52A208989E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19" creationId="{4892B97B-725D-4700-9D18-5D4DAD31CA0F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20" creationId="{E051EFA6-F686-4597-AF46-D5F343D6B7FE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22" creationId="{CEA40234-7B21-4C06-B532-6E2A3764460C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23" creationId="{A5356B6E-196E-405E-93EB-0E009A6DB86B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24" creationId="{13E39446-B764-4E4B-A98D-1EB46962ADBD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25" creationId="{8464721A-9E16-400F-97CB-2CE5CFEB650A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26" creationId="{CBFADC65-90D9-4D8C-AAF5-3BE77D318C1B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27" creationId="{B980A450-263D-4C19-9844-E2BEA7D8CEB8}"/>
          </ac:spMkLst>
        </pc:spChg>
        <pc:spChg chg="del">
          <ac:chgData name="Kulinich Bohdan" userId="48e65c9f34e137d0" providerId="LiveId" clId="{2E0C4451-0325-432C-AC59-9A17B6429394}" dt="2019-12-15T11:36:16.536" v="1840" actId="478"/>
          <ac:spMkLst>
            <pc:docMk/>
            <pc:sldMk cId="256414076" sldId="367"/>
            <ac:spMk id="28" creationId="{6338A6B4-5595-4AD9-84B4-2A1C7EA94979}"/>
          </ac:spMkLst>
        </pc:spChg>
        <pc:spChg chg="del mod">
          <ac:chgData name="Kulinich Bohdan" userId="48e65c9f34e137d0" providerId="LiveId" clId="{2E0C4451-0325-432C-AC59-9A17B6429394}" dt="2019-12-15T11:35:59.041" v="1837" actId="478"/>
          <ac:spMkLst>
            <pc:docMk/>
            <pc:sldMk cId="256414076" sldId="367"/>
            <ac:spMk id="36" creationId="{5437ECAB-7C66-44F6-9EFD-BCE3D1C8B77C}"/>
          </ac:spMkLst>
        </pc:spChg>
        <pc:spChg chg="add del mod">
          <ac:chgData name="Kulinich Bohdan" userId="48e65c9f34e137d0" providerId="LiveId" clId="{2E0C4451-0325-432C-AC59-9A17B6429394}" dt="2019-12-15T11:39:24.911" v="1898" actId="478"/>
          <ac:spMkLst>
            <pc:docMk/>
            <pc:sldMk cId="256414076" sldId="367"/>
            <ac:spMk id="37" creationId="{95A6274E-1ED0-432F-A17C-FD3F57346184}"/>
          </ac:spMkLst>
        </pc:spChg>
        <pc:spChg chg="add">
          <ac:chgData name="Kulinich Bohdan" userId="48e65c9f34e137d0" providerId="LiveId" clId="{2E0C4451-0325-432C-AC59-9A17B6429394}" dt="2019-12-15T11:55:03.385" v="1995"/>
          <ac:spMkLst>
            <pc:docMk/>
            <pc:sldMk cId="256414076" sldId="367"/>
            <ac:spMk id="39" creationId="{176B08EA-3334-4CE0-9249-F7C56C90A5CE}"/>
          </ac:spMkLst>
        </pc:spChg>
        <pc:spChg chg="del">
          <ac:chgData name="Kulinich Bohdan" userId="48e65c9f34e137d0" providerId="LiveId" clId="{2E0C4451-0325-432C-AC59-9A17B6429394}" dt="2019-12-15T11:36:00.072" v="1838" actId="478"/>
          <ac:spMkLst>
            <pc:docMk/>
            <pc:sldMk cId="256414076" sldId="367"/>
            <ac:spMk id="41" creationId="{033F1823-FA75-423A-8BA0-2A1054AD8605}"/>
          </ac:spMkLst>
        </pc:spChg>
        <pc:spChg chg="del">
          <ac:chgData name="Kulinich Bohdan" userId="48e65c9f34e137d0" providerId="LiveId" clId="{2E0C4451-0325-432C-AC59-9A17B6429394}" dt="2019-12-15T11:35:56.076" v="1835" actId="478"/>
          <ac:spMkLst>
            <pc:docMk/>
            <pc:sldMk cId="256414076" sldId="367"/>
            <ac:spMk id="42" creationId="{924E5876-25B0-419A-98A8-479A0F689810}"/>
          </ac:spMkLst>
        </pc:spChg>
        <pc:picChg chg="add">
          <ac:chgData name="Kulinich Bohdan" userId="48e65c9f34e137d0" providerId="LiveId" clId="{2E0C4451-0325-432C-AC59-9A17B6429394}" dt="2019-12-15T11:55:03.385" v="1995"/>
          <ac:picMkLst>
            <pc:docMk/>
            <pc:sldMk cId="256414076" sldId="367"/>
            <ac:picMk id="38" creationId="{C32A787A-DA48-4ADF-9284-620F1D126CA2}"/>
          </ac:picMkLst>
        </pc:picChg>
        <pc:picChg chg="del">
          <ac:chgData name="Kulinich Bohdan" userId="48e65c9f34e137d0" providerId="LiveId" clId="{2E0C4451-0325-432C-AC59-9A17B6429394}" dt="2019-12-15T11:36:00.911" v="1839" actId="478"/>
          <ac:picMkLst>
            <pc:docMk/>
            <pc:sldMk cId="256414076" sldId="367"/>
            <ac:picMk id="40" creationId="{88F747B9-EB82-423C-BF70-26A88E59986B}"/>
          </ac:picMkLst>
        </pc:picChg>
      </pc:sldChg>
      <pc:sldChg chg="addSp delSp modSp add modTransition delAnim modAnim">
        <pc:chgData name="Kulinich Bohdan" userId="48e65c9f34e137d0" providerId="LiveId" clId="{2E0C4451-0325-432C-AC59-9A17B6429394}" dt="2019-12-15T12:34:00.762" v="2408"/>
        <pc:sldMkLst>
          <pc:docMk/>
          <pc:sldMk cId="3223825583" sldId="368"/>
        </pc:sldMkLst>
        <pc:spChg chg="del">
          <ac:chgData name="Kulinich Bohdan" userId="48e65c9f34e137d0" providerId="LiveId" clId="{2E0C4451-0325-432C-AC59-9A17B6429394}" dt="2019-12-15T11:38:24.611" v="1889" actId="478"/>
          <ac:spMkLst>
            <pc:docMk/>
            <pc:sldMk cId="3223825583" sldId="368"/>
            <ac:spMk id="6" creationId="{E2A2ACF5-2A14-410D-8DE5-DC73CBF511A0}"/>
          </ac:spMkLst>
        </pc:spChg>
        <pc:spChg chg="add mod">
          <ac:chgData name="Kulinich Bohdan" userId="48e65c9f34e137d0" providerId="LiveId" clId="{2E0C4451-0325-432C-AC59-9A17B6429394}" dt="2019-12-15T11:53:12.907" v="1987" actId="1076"/>
          <ac:spMkLst>
            <pc:docMk/>
            <pc:sldMk cId="3223825583" sldId="368"/>
            <ac:spMk id="13" creationId="{DECE1E99-61B1-4DBD-9B3D-ED507E574A25}"/>
          </ac:spMkLst>
        </pc:spChg>
        <pc:spChg chg="mod">
          <ac:chgData name="Kulinich Bohdan" userId="48e65c9f34e137d0" providerId="LiveId" clId="{2E0C4451-0325-432C-AC59-9A17B6429394}" dt="2019-12-15T12:31:04.189" v="2381" actId="404"/>
          <ac:spMkLst>
            <pc:docMk/>
            <pc:sldMk cId="3223825583" sldId="368"/>
            <ac:spMk id="17" creationId="{CA5833F8-50AB-4962-B890-30F4FDAF03CC}"/>
          </ac:spMkLst>
        </pc:spChg>
        <pc:spChg chg="del mod">
          <ac:chgData name="Kulinich Bohdan" userId="48e65c9f34e137d0" providerId="LiveId" clId="{2E0C4451-0325-432C-AC59-9A17B6429394}" dt="2019-12-15T11:38:27.838" v="1892" actId="478"/>
          <ac:spMkLst>
            <pc:docMk/>
            <pc:sldMk cId="3223825583" sldId="368"/>
            <ac:spMk id="21" creationId="{D6D9A62E-C811-4F9F-889B-1921C40ABA43}"/>
          </ac:spMkLst>
        </pc:spChg>
        <pc:spChg chg="add mod">
          <ac:chgData name="Kulinich Bohdan" userId="48e65c9f34e137d0" providerId="LiveId" clId="{2E0C4451-0325-432C-AC59-9A17B6429394}" dt="2019-12-15T12:29:03.780" v="2212" actId="1076"/>
          <ac:spMkLst>
            <pc:docMk/>
            <pc:sldMk cId="3223825583" sldId="368"/>
            <ac:spMk id="23" creationId="{059375E8-A20C-4E9A-9D1D-A16E81EE0674}"/>
          </ac:spMkLst>
        </pc:spChg>
        <pc:spChg chg="add del mod">
          <ac:chgData name="Kulinich Bohdan" userId="48e65c9f34e137d0" providerId="LiveId" clId="{2E0C4451-0325-432C-AC59-9A17B6429394}" dt="2019-12-15T12:31:33.326" v="2387" actId="478"/>
          <ac:spMkLst>
            <pc:docMk/>
            <pc:sldMk cId="3223825583" sldId="368"/>
            <ac:spMk id="24" creationId="{193904F2-4311-47BB-9FDF-B04FF166ACE8}"/>
          </ac:spMkLst>
        </pc:spChg>
        <pc:spChg chg="del">
          <ac:chgData name="Kulinich Bohdan" userId="48e65c9f34e137d0" providerId="LiveId" clId="{2E0C4451-0325-432C-AC59-9A17B6429394}" dt="2019-12-15T11:38:24.611" v="1889" actId="478"/>
          <ac:spMkLst>
            <pc:docMk/>
            <pc:sldMk cId="3223825583" sldId="368"/>
            <ac:spMk id="29" creationId="{12FED820-1087-424F-878B-781DA0B08D19}"/>
          </ac:spMkLst>
        </pc:spChg>
        <pc:spChg chg="del">
          <ac:chgData name="Kulinich Bohdan" userId="48e65c9f34e137d0" providerId="LiveId" clId="{2E0C4451-0325-432C-AC59-9A17B6429394}" dt="2019-12-15T11:38:24.611" v="1889" actId="478"/>
          <ac:spMkLst>
            <pc:docMk/>
            <pc:sldMk cId="3223825583" sldId="368"/>
            <ac:spMk id="30" creationId="{44A3B813-063D-4A61-A490-C59A5F308A2E}"/>
          </ac:spMkLst>
        </pc:spChg>
        <pc:spChg chg="del">
          <ac:chgData name="Kulinich Bohdan" userId="48e65c9f34e137d0" providerId="LiveId" clId="{2E0C4451-0325-432C-AC59-9A17B6429394}" dt="2019-12-15T11:38:24.611" v="1889" actId="478"/>
          <ac:spMkLst>
            <pc:docMk/>
            <pc:sldMk cId="3223825583" sldId="368"/>
            <ac:spMk id="43" creationId="{985B718C-EA49-4D59-B732-5A5798F1473B}"/>
          </ac:spMkLst>
        </pc:spChg>
        <pc:spChg chg="del">
          <ac:chgData name="Kulinich Bohdan" userId="48e65c9f34e137d0" providerId="LiveId" clId="{2E0C4451-0325-432C-AC59-9A17B6429394}" dt="2019-12-15T11:38:24.611" v="1889" actId="478"/>
          <ac:spMkLst>
            <pc:docMk/>
            <pc:sldMk cId="3223825583" sldId="368"/>
            <ac:spMk id="44" creationId="{FC2C12B5-079C-47F3-9A31-F3F3C92833B1}"/>
          </ac:spMkLst>
        </pc:spChg>
        <pc:grpChg chg="add mod">
          <ac:chgData name="Kulinich Bohdan" userId="48e65c9f34e137d0" providerId="LiveId" clId="{2E0C4451-0325-432C-AC59-9A17B6429394}" dt="2019-12-15T12:31:03.788" v="2380" actId="14100"/>
          <ac:grpSpMkLst>
            <pc:docMk/>
            <pc:sldMk cId="3223825583" sldId="368"/>
            <ac:grpSpMk id="15" creationId="{695BD0FD-7E60-4B5C-B273-E08B54F97051}"/>
          </ac:grpSpMkLst>
        </pc:grpChg>
        <pc:grpChg chg="add del">
          <ac:chgData name="Kulinich Bohdan" userId="48e65c9f34e137d0" providerId="LiveId" clId="{2E0C4451-0325-432C-AC59-9A17B6429394}" dt="2019-12-15T12:27:46.181" v="2134"/>
          <ac:grpSpMkLst>
            <pc:docMk/>
            <pc:sldMk cId="3223825583" sldId="368"/>
            <ac:grpSpMk id="19" creationId="{15E063AA-CFB0-43C1-952B-15384FF520FB}"/>
          </ac:grpSpMkLst>
        </pc:grpChg>
        <pc:picChg chg="del">
          <ac:chgData name="Kulinich Bohdan" userId="48e65c9f34e137d0" providerId="LiveId" clId="{2E0C4451-0325-432C-AC59-9A17B6429394}" dt="2019-12-15T11:38:28.859" v="1893" actId="478"/>
          <ac:picMkLst>
            <pc:docMk/>
            <pc:sldMk cId="3223825583" sldId="368"/>
            <ac:picMk id="7" creationId="{57F59746-DC7B-43C6-963C-55CB1DCAC07C}"/>
          </ac:picMkLst>
        </pc:picChg>
        <pc:picChg chg="add">
          <ac:chgData name="Kulinich Bohdan" userId="48e65c9f34e137d0" providerId="LiveId" clId="{2E0C4451-0325-432C-AC59-9A17B6429394}" dt="2019-12-15T11:38:47.470" v="1896"/>
          <ac:picMkLst>
            <pc:docMk/>
            <pc:sldMk cId="3223825583" sldId="368"/>
            <ac:picMk id="12" creationId="{82A98E24-E37C-4598-88A8-ADCD9B60C764}"/>
          </ac:picMkLst>
        </pc:picChg>
        <pc:picChg chg="add mod">
          <ac:chgData name="Kulinich Bohdan" userId="48e65c9f34e137d0" providerId="LiveId" clId="{2E0C4451-0325-432C-AC59-9A17B6429394}" dt="2019-12-15T12:25:14.881" v="2006" actId="1076"/>
          <ac:picMkLst>
            <pc:docMk/>
            <pc:sldMk cId="3223825583" sldId="368"/>
            <ac:picMk id="14" creationId="{477DE71C-08EF-4701-A2DD-41DFF073CF6F}"/>
          </ac:picMkLst>
        </pc:picChg>
        <pc:picChg chg="add del">
          <ac:chgData name="Kulinich Bohdan" userId="48e65c9f34e137d0" providerId="LiveId" clId="{2E0C4451-0325-432C-AC59-9A17B6429394}" dt="2019-12-15T12:27:46.181" v="2134"/>
          <ac:picMkLst>
            <pc:docMk/>
            <pc:sldMk cId="3223825583" sldId="368"/>
            <ac:picMk id="18" creationId="{DBCF5D37-F3C3-4E84-B1FE-20FFDC109452}"/>
          </ac:picMkLst>
        </pc:picChg>
      </pc:sldChg>
      <pc:sldChg chg="add del">
        <pc:chgData name="Kulinich Bohdan" userId="48e65c9f34e137d0" providerId="LiveId" clId="{2E0C4451-0325-432C-AC59-9A17B6429394}" dt="2019-12-15T12:32:29.151" v="2404" actId="47"/>
        <pc:sldMkLst>
          <pc:docMk/>
          <pc:sldMk cId="1496041257" sldId="369"/>
        </pc:sldMkLst>
      </pc:sldChg>
      <pc:sldChg chg="addSp delSp modSp add delAnim modAnim">
        <pc:chgData name="Kulinich Bohdan" userId="48e65c9f34e137d0" providerId="LiveId" clId="{2E0C4451-0325-432C-AC59-9A17B6429394}" dt="2019-12-16T22:15:09.032" v="5008"/>
        <pc:sldMkLst>
          <pc:docMk/>
          <pc:sldMk cId="2361568997" sldId="369"/>
        </pc:sldMkLst>
        <pc:spChg chg="add del mod">
          <ac:chgData name="Kulinich Bohdan" userId="48e65c9f34e137d0" providerId="LiveId" clId="{2E0C4451-0325-432C-AC59-9A17B6429394}" dt="2019-12-15T13:29:36.290" v="2675" actId="11529"/>
          <ac:spMkLst>
            <pc:docMk/>
            <pc:sldMk cId="2361568997" sldId="369"/>
            <ac:spMk id="2" creationId="{DA40BD08-1AC8-4669-B550-06D60638623A}"/>
          </ac:spMkLst>
        </pc:spChg>
        <pc:spChg chg="mod">
          <ac:chgData name="Kulinich Bohdan" userId="48e65c9f34e137d0" providerId="LiveId" clId="{2E0C4451-0325-432C-AC59-9A17B6429394}" dt="2019-12-15T12:39:06.185" v="2446" actId="20577"/>
          <ac:spMkLst>
            <pc:docMk/>
            <pc:sldMk cId="2361568997" sldId="369"/>
            <ac:spMk id="4" creationId="{00000000-0000-0000-0000-000000000000}"/>
          </ac:spMkLst>
        </pc:spChg>
        <pc:spChg chg="add mod">
          <ac:chgData name="Kulinich Bohdan" userId="48e65c9f34e137d0" providerId="LiveId" clId="{2E0C4451-0325-432C-AC59-9A17B6429394}" dt="2019-12-15T13:30:32.088" v="2693" actId="403"/>
          <ac:spMkLst>
            <pc:docMk/>
            <pc:sldMk cId="2361568997" sldId="369"/>
            <ac:spMk id="5" creationId="{3220E499-CE46-4DBE-8AEC-A5206ABCECA9}"/>
          </ac:spMkLst>
        </pc:spChg>
        <pc:spChg chg="del">
          <ac:chgData name="Kulinich Bohdan" userId="48e65c9f34e137d0" providerId="LiveId" clId="{2E0C4451-0325-432C-AC59-9A17B6429394}" dt="2019-12-15T12:33:42.284" v="2406" actId="478"/>
          <ac:spMkLst>
            <pc:docMk/>
            <pc:sldMk cId="2361568997" sldId="369"/>
            <ac:spMk id="13" creationId="{DECE1E99-61B1-4DBD-9B3D-ED507E574A25}"/>
          </ac:spMkLst>
        </pc:spChg>
        <pc:spChg chg="add mod">
          <ac:chgData name="Kulinich Bohdan" userId="48e65c9f34e137d0" providerId="LiveId" clId="{2E0C4451-0325-432C-AC59-9A17B6429394}" dt="2019-12-15T12:39:37.331" v="2495" actId="1076"/>
          <ac:spMkLst>
            <pc:docMk/>
            <pc:sldMk cId="2361568997" sldId="369"/>
            <ac:spMk id="18" creationId="{80B67686-9F99-4CB5-A6E9-141575C3AC1E}"/>
          </ac:spMkLst>
        </pc:spChg>
        <pc:spChg chg="add mod">
          <ac:chgData name="Kulinich Bohdan" userId="48e65c9f34e137d0" providerId="LiveId" clId="{2E0C4451-0325-432C-AC59-9A17B6429394}" dt="2019-12-15T13:35:09.069" v="2757" actId="20577"/>
          <ac:spMkLst>
            <pc:docMk/>
            <pc:sldMk cId="2361568997" sldId="369"/>
            <ac:spMk id="19" creationId="{72D8D8C9-D208-4003-BD2F-BE99D635C504}"/>
          </ac:spMkLst>
        </pc:spChg>
        <pc:spChg chg="add mod">
          <ac:chgData name="Kulinich Bohdan" userId="48e65c9f34e137d0" providerId="LiveId" clId="{2E0C4451-0325-432C-AC59-9A17B6429394}" dt="2019-12-15T13:29:20.901" v="2673" actId="1076"/>
          <ac:spMkLst>
            <pc:docMk/>
            <pc:sldMk cId="2361568997" sldId="369"/>
            <ac:spMk id="20" creationId="{0A79D101-72AA-4AC3-8B90-8FDDF3A74388}"/>
          </ac:spMkLst>
        </pc:spChg>
      </pc:sldChg>
      <pc:sldChg chg="addSp delSp modSp add del delAnim modAnim">
        <pc:chgData name="Kulinich Bohdan" userId="48e65c9f34e137d0" providerId="LiveId" clId="{2E0C4451-0325-432C-AC59-9A17B6429394}" dt="2019-12-15T13:32:40.719" v="2721" actId="47"/>
        <pc:sldMkLst>
          <pc:docMk/>
          <pc:sldMk cId="557136552" sldId="370"/>
        </pc:sldMkLst>
        <pc:spChg chg="ord">
          <ac:chgData name="Kulinich Bohdan" userId="48e65c9f34e137d0" providerId="LiveId" clId="{2E0C4451-0325-432C-AC59-9A17B6429394}" dt="2019-12-15T13:28:17.549" v="2672" actId="167"/>
          <ac:spMkLst>
            <pc:docMk/>
            <pc:sldMk cId="557136552" sldId="370"/>
            <ac:spMk id="3" creationId="{00000000-0000-0000-0000-000000000000}"/>
          </ac:spMkLst>
        </pc:spChg>
        <pc:spChg chg="del">
          <ac:chgData name="Kulinich Bohdan" userId="48e65c9f34e137d0" providerId="LiveId" clId="{2E0C4451-0325-432C-AC59-9A17B6429394}" dt="2019-12-15T13:28:02.779" v="2671" actId="478"/>
          <ac:spMkLst>
            <pc:docMk/>
            <pc:sldMk cId="557136552" sldId="370"/>
            <ac:spMk id="4" creationId="{00000000-0000-0000-0000-000000000000}"/>
          </ac:spMkLst>
        </pc:spChg>
        <pc:spChg chg="mod ord">
          <ac:chgData name="Kulinich Bohdan" userId="48e65c9f34e137d0" providerId="LiveId" clId="{2E0C4451-0325-432C-AC59-9A17B6429394}" dt="2019-12-15T13:27:58.717" v="2670" actId="167"/>
          <ac:spMkLst>
            <pc:docMk/>
            <pc:sldMk cId="557136552" sldId="370"/>
            <ac:spMk id="18" creationId="{80B67686-9F99-4CB5-A6E9-141575C3AC1E}"/>
          </ac:spMkLst>
        </pc:spChg>
        <pc:spChg chg="add mod">
          <ac:chgData name="Kulinich Bohdan" userId="48e65c9f34e137d0" providerId="LiveId" clId="{2E0C4451-0325-432C-AC59-9A17B6429394}" dt="2019-12-15T13:26:13.951" v="2661" actId="20577"/>
          <ac:spMkLst>
            <pc:docMk/>
            <pc:sldMk cId="557136552" sldId="370"/>
            <ac:spMk id="21" creationId="{AA4387CA-5EA1-4129-8A01-6190ED52796F}"/>
          </ac:spMkLst>
        </pc:spChg>
        <pc:spChg chg="del">
          <ac:chgData name="Kulinich Bohdan" userId="48e65c9f34e137d0" providerId="LiveId" clId="{2E0C4451-0325-432C-AC59-9A17B6429394}" dt="2019-12-15T13:22:19.772" v="2581" actId="478"/>
          <ac:spMkLst>
            <pc:docMk/>
            <pc:sldMk cId="557136552" sldId="370"/>
            <ac:spMk id="23" creationId="{059375E8-A20C-4E9A-9D1D-A16E81EE0674}"/>
          </ac:spMkLst>
        </pc:spChg>
        <pc:grpChg chg="del">
          <ac:chgData name="Kulinich Bohdan" userId="48e65c9f34e137d0" providerId="LiveId" clId="{2E0C4451-0325-432C-AC59-9A17B6429394}" dt="2019-12-15T13:22:17.528" v="2579" actId="478"/>
          <ac:grpSpMkLst>
            <pc:docMk/>
            <pc:sldMk cId="557136552" sldId="370"/>
            <ac:grpSpMk id="15" creationId="{695BD0FD-7E60-4B5C-B273-E08B54F97051}"/>
          </ac:grpSpMkLst>
        </pc:grpChg>
        <pc:picChg chg="del">
          <ac:chgData name="Kulinich Bohdan" userId="48e65c9f34e137d0" providerId="LiveId" clId="{2E0C4451-0325-432C-AC59-9A17B6429394}" dt="2019-12-15T13:22:20.459" v="2582" actId="478"/>
          <ac:picMkLst>
            <pc:docMk/>
            <pc:sldMk cId="557136552" sldId="370"/>
            <ac:picMk id="12" creationId="{82A98E24-E37C-4598-88A8-ADCD9B60C764}"/>
          </ac:picMkLst>
        </pc:picChg>
        <pc:picChg chg="del">
          <ac:chgData name="Kulinich Bohdan" userId="48e65c9f34e137d0" providerId="LiveId" clId="{2E0C4451-0325-432C-AC59-9A17B6429394}" dt="2019-12-15T13:22:18.600" v="2580" actId="478"/>
          <ac:picMkLst>
            <pc:docMk/>
            <pc:sldMk cId="557136552" sldId="370"/>
            <ac:picMk id="14" creationId="{477DE71C-08EF-4701-A2DD-41DFF073CF6F}"/>
          </ac:picMkLst>
        </pc:picChg>
      </pc:sldChg>
      <pc:sldChg chg="addSp delSp modSp add delAnim modAnim">
        <pc:chgData name="Kulinich Bohdan" userId="48e65c9f34e137d0" providerId="LiveId" clId="{2E0C4451-0325-432C-AC59-9A17B6429394}" dt="2019-12-16T19:34:14.887" v="3867"/>
        <pc:sldMkLst>
          <pc:docMk/>
          <pc:sldMk cId="557995214" sldId="371"/>
        </pc:sldMkLst>
        <pc:spChg chg="add mod">
          <ac:chgData name="Kulinich Bohdan" userId="48e65c9f34e137d0" providerId="LiveId" clId="{2E0C4451-0325-432C-AC59-9A17B6429394}" dt="2019-12-15T14:04:13.963" v="3002" actId="1076"/>
          <ac:spMkLst>
            <pc:docMk/>
            <pc:sldMk cId="557995214" sldId="371"/>
            <ac:spMk id="2" creationId="{AC28589E-88F4-42EA-AD53-B14F3FA17236}"/>
          </ac:spMkLst>
        </pc:spChg>
        <pc:spChg chg="ord">
          <ac:chgData name="Kulinich Bohdan" userId="48e65c9f34e137d0" providerId="LiveId" clId="{2E0C4451-0325-432C-AC59-9A17B6429394}" dt="2019-12-15T13:31:22.682" v="2710" actId="167"/>
          <ac:spMkLst>
            <pc:docMk/>
            <pc:sldMk cId="557995214" sldId="371"/>
            <ac:spMk id="3" creationId="{00000000-0000-0000-0000-000000000000}"/>
          </ac:spMkLst>
        </pc:spChg>
        <pc:spChg chg="del">
          <ac:chgData name="Kulinich Bohdan" userId="48e65c9f34e137d0" providerId="LiveId" clId="{2E0C4451-0325-432C-AC59-9A17B6429394}" dt="2019-12-15T13:31:20.365" v="2709" actId="478"/>
          <ac:spMkLst>
            <pc:docMk/>
            <pc:sldMk cId="557995214" sldId="371"/>
            <ac:spMk id="4" creationId="{00000000-0000-0000-0000-000000000000}"/>
          </ac:spMkLst>
        </pc:spChg>
        <pc:spChg chg="add mod">
          <ac:chgData name="Kulinich Bohdan" userId="48e65c9f34e137d0" providerId="LiveId" clId="{2E0C4451-0325-432C-AC59-9A17B6429394}" dt="2019-12-15T14:05:36.350" v="3037" actId="20577"/>
          <ac:spMkLst>
            <pc:docMk/>
            <pc:sldMk cId="557995214" sldId="371"/>
            <ac:spMk id="6" creationId="{8B0798FC-8248-4CCD-AF2E-608ECCA686B7}"/>
          </ac:spMkLst>
        </pc:spChg>
        <pc:spChg chg="ord">
          <ac:chgData name="Kulinich Bohdan" userId="48e65c9f34e137d0" providerId="LiveId" clId="{2E0C4451-0325-432C-AC59-9A17B6429394}" dt="2019-12-15T13:31:18.248" v="2708" actId="167"/>
          <ac:spMkLst>
            <pc:docMk/>
            <pc:sldMk cId="557995214" sldId="371"/>
            <ac:spMk id="18" creationId="{80B67686-9F99-4CB5-A6E9-141575C3AC1E}"/>
          </ac:spMkLst>
        </pc:spChg>
        <pc:spChg chg="mod">
          <ac:chgData name="Kulinich Bohdan" userId="48e65c9f34e137d0" providerId="LiveId" clId="{2E0C4451-0325-432C-AC59-9A17B6429394}" dt="2019-12-15T13:35:24.451" v="2762" actId="20577"/>
          <ac:spMkLst>
            <pc:docMk/>
            <pc:sldMk cId="557995214" sldId="371"/>
            <ac:spMk id="19" creationId="{72D8D8C9-D208-4003-BD2F-BE99D635C504}"/>
          </ac:spMkLst>
        </pc:spChg>
        <pc:spChg chg="add">
          <ac:chgData name="Kulinich Bohdan" userId="48e65c9f34e137d0" providerId="LiveId" clId="{2E0C4451-0325-432C-AC59-9A17B6429394}" dt="2019-12-15T13:32:00.336" v="2720"/>
          <ac:spMkLst>
            <pc:docMk/>
            <pc:sldMk cId="557995214" sldId="371"/>
            <ac:spMk id="21" creationId="{2D34766A-1C72-44ED-BE57-309ADB91988E}"/>
          </ac:spMkLst>
        </pc:spChg>
        <pc:spChg chg="add mod">
          <ac:chgData name="Kulinich Bohdan" userId="48e65c9f34e137d0" providerId="LiveId" clId="{2E0C4451-0325-432C-AC59-9A17B6429394}" dt="2019-12-15T13:34:21.267" v="2740" actId="1076"/>
          <ac:spMkLst>
            <pc:docMk/>
            <pc:sldMk cId="557995214" sldId="371"/>
            <ac:spMk id="22" creationId="{FED3CB2C-5EB1-4804-B2DC-69559E639226}"/>
          </ac:spMkLst>
        </pc:spChg>
        <pc:spChg chg="del">
          <ac:chgData name="Kulinich Bohdan" userId="48e65c9f34e137d0" providerId="LiveId" clId="{2E0C4451-0325-432C-AC59-9A17B6429394}" dt="2019-12-15T13:31:09.965" v="2704" actId="478"/>
          <ac:spMkLst>
            <pc:docMk/>
            <pc:sldMk cId="557995214" sldId="371"/>
            <ac:spMk id="23" creationId="{059375E8-A20C-4E9A-9D1D-A16E81EE0674}"/>
          </ac:spMkLst>
        </pc:spChg>
        <pc:spChg chg="add mod">
          <ac:chgData name="Kulinich Bohdan" userId="48e65c9f34e137d0" providerId="LiveId" clId="{2E0C4451-0325-432C-AC59-9A17B6429394}" dt="2019-12-16T11:40:35.065" v="3452" actId="20577"/>
          <ac:spMkLst>
            <pc:docMk/>
            <pc:sldMk cId="557995214" sldId="371"/>
            <ac:spMk id="23" creationId="{99A0A547-00B5-45E4-98B8-5F95E4684264}"/>
          </ac:spMkLst>
        </pc:spChg>
        <pc:spChg chg="add mod">
          <ac:chgData name="Kulinich Bohdan" userId="48e65c9f34e137d0" providerId="LiveId" clId="{2E0C4451-0325-432C-AC59-9A17B6429394}" dt="2019-12-16T11:45:54.275" v="3621" actId="20577"/>
          <ac:spMkLst>
            <pc:docMk/>
            <pc:sldMk cId="557995214" sldId="371"/>
            <ac:spMk id="24" creationId="{4245614E-5128-44AA-9242-A300040223AA}"/>
          </ac:spMkLst>
        </pc:spChg>
        <pc:spChg chg="add mod ord">
          <ac:chgData name="Kulinich Bohdan" userId="48e65c9f34e137d0" providerId="LiveId" clId="{2E0C4451-0325-432C-AC59-9A17B6429394}" dt="2019-12-15T14:13:35.657" v="3287" actId="1076"/>
          <ac:spMkLst>
            <pc:docMk/>
            <pc:sldMk cId="557995214" sldId="371"/>
            <ac:spMk id="25" creationId="{8292D281-205F-4CE3-AF43-2CA323E626F2}"/>
          </ac:spMkLst>
        </pc:spChg>
        <pc:spChg chg="add mod">
          <ac:chgData name="Kulinich Bohdan" userId="48e65c9f34e137d0" providerId="LiveId" clId="{2E0C4451-0325-432C-AC59-9A17B6429394}" dt="2019-12-15T14:08:50.320" v="3106" actId="20577"/>
          <ac:spMkLst>
            <pc:docMk/>
            <pc:sldMk cId="557995214" sldId="371"/>
            <ac:spMk id="27" creationId="{D2F461CD-7510-4C88-B146-27D5D4EBAD5F}"/>
          </ac:spMkLst>
        </pc:spChg>
        <pc:spChg chg="add mod">
          <ac:chgData name="Kulinich Bohdan" userId="48e65c9f34e137d0" providerId="LiveId" clId="{2E0C4451-0325-432C-AC59-9A17B6429394}" dt="2019-12-15T14:07:10.995" v="3062" actId="14100"/>
          <ac:spMkLst>
            <pc:docMk/>
            <pc:sldMk cId="557995214" sldId="371"/>
            <ac:spMk id="28" creationId="{2148D654-BEED-4A10-AC60-208F398E35D2}"/>
          </ac:spMkLst>
        </pc:spChg>
        <pc:spChg chg="add mod">
          <ac:chgData name="Kulinich Bohdan" userId="48e65c9f34e137d0" providerId="LiveId" clId="{2E0C4451-0325-432C-AC59-9A17B6429394}" dt="2019-12-15T14:04:28.179" v="3005" actId="1076"/>
          <ac:spMkLst>
            <pc:docMk/>
            <pc:sldMk cId="557995214" sldId="371"/>
            <ac:spMk id="29" creationId="{6F2B2908-D3AC-4A2C-BE70-7504BEA72354}"/>
          </ac:spMkLst>
        </pc:spChg>
        <pc:spChg chg="add mod">
          <ac:chgData name="Kulinich Bohdan" userId="48e65c9f34e137d0" providerId="LiveId" clId="{2E0C4451-0325-432C-AC59-9A17B6429394}" dt="2019-12-16T11:42:11.089" v="3582" actId="1076"/>
          <ac:spMkLst>
            <pc:docMk/>
            <pc:sldMk cId="557995214" sldId="371"/>
            <ac:spMk id="30" creationId="{13B62DD1-6887-47C4-A959-71D8359967A0}"/>
          </ac:spMkLst>
        </pc:spChg>
        <pc:spChg chg="add del">
          <ac:chgData name="Kulinich Bohdan" userId="48e65c9f34e137d0" providerId="LiveId" clId="{2E0C4451-0325-432C-AC59-9A17B6429394}" dt="2019-12-15T14:05:38.928" v="3039"/>
          <ac:spMkLst>
            <pc:docMk/>
            <pc:sldMk cId="557995214" sldId="371"/>
            <ac:spMk id="30" creationId="{944C8B9A-25C8-4B6A-8C24-D8A50BA57FB0}"/>
          </ac:spMkLst>
        </pc:spChg>
        <pc:spChg chg="add mod">
          <ac:chgData name="Kulinich Bohdan" userId="48e65c9f34e137d0" providerId="LiveId" clId="{2E0C4451-0325-432C-AC59-9A17B6429394}" dt="2019-12-15T14:05:47.011" v="3042" actId="1076"/>
          <ac:spMkLst>
            <pc:docMk/>
            <pc:sldMk cId="557995214" sldId="371"/>
            <ac:spMk id="31" creationId="{A0FB6A8D-E1B6-409E-AA51-A3C00E57025C}"/>
          </ac:spMkLst>
        </pc:spChg>
        <pc:spChg chg="add mod">
          <ac:chgData name="Kulinich Bohdan" userId="48e65c9f34e137d0" providerId="LiveId" clId="{2E0C4451-0325-432C-AC59-9A17B6429394}" dt="2019-12-16T11:43:26.528" v="3600" actId="1076"/>
          <ac:spMkLst>
            <pc:docMk/>
            <pc:sldMk cId="557995214" sldId="371"/>
            <ac:spMk id="32" creationId="{2F7F6774-00AD-4DEC-ABDF-0DB6F95555AA}"/>
          </ac:spMkLst>
        </pc:spChg>
        <pc:spChg chg="add mod">
          <ac:chgData name="Kulinich Bohdan" userId="48e65c9f34e137d0" providerId="LiveId" clId="{2E0C4451-0325-432C-AC59-9A17B6429394}" dt="2019-12-16T14:01:24.711" v="3672" actId="1076"/>
          <ac:spMkLst>
            <pc:docMk/>
            <pc:sldMk cId="557995214" sldId="371"/>
            <ac:spMk id="33" creationId="{96459E2C-CED8-4989-BA95-A86E027AD4CE}"/>
          </ac:spMkLst>
        </pc:spChg>
        <pc:spChg chg="add mod">
          <ac:chgData name="Kulinich Bohdan" userId="48e65c9f34e137d0" providerId="LiveId" clId="{2E0C4451-0325-432C-AC59-9A17B6429394}" dt="2019-12-16T18:43:51.014" v="3685" actId="1076"/>
          <ac:spMkLst>
            <pc:docMk/>
            <pc:sldMk cId="557995214" sldId="371"/>
            <ac:spMk id="34" creationId="{2C28CABD-2839-43B8-AC0C-37C6B54DA2A2}"/>
          </ac:spMkLst>
        </pc:spChg>
        <pc:spChg chg="add">
          <ac:chgData name="Kulinich Bohdan" userId="48e65c9f34e137d0" providerId="LiveId" clId="{2E0C4451-0325-432C-AC59-9A17B6429394}" dt="2019-12-16T19:26:34.819" v="3826"/>
          <ac:spMkLst>
            <pc:docMk/>
            <pc:sldMk cId="557995214" sldId="371"/>
            <ac:spMk id="35" creationId="{6B368EAC-4B3C-4C97-A88A-F84494F7CF3A}"/>
          </ac:spMkLst>
        </pc:spChg>
        <pc:spChg chg="add mod">
          <ac:chgData name="Kulinich Bohdan" userId="48e65c9f34e137d0" providerId="LiveId" clId="{2E0C4451-0325-432C-AC59-9A17B6429394}" dt="2019-12-16T19:31:32.931" v="3845" actId="1076"/>
          <ac:spMkLst>
            <pc:docMk/>
            <pc:sldMk cId="557995214" sldId="371"/>
            <ac:spMk id="36" creationId="{0B08636C-F95F-474E-AEC8-07DD7BBA314C}"/>
          </ac:spMkLst>
        </pc:spChg>
        <pc:spChg chg="mod">
          <ac:chgData name="Kulinich Bohdan" userId="48e65c9f34e137d0" providerId="LiveId" clId="{2E0C4451-0325-432C-AC59-9A17B6429394}" dt="2019-12-16T14:01:24.711" v="3672" actId="1076"/>
          <ac:spMkLst>
            <pc:docMk/>
            <pc:sldMk cId="557995214" sldId="371"/>
            <ac:spMk id="37" creationId="{95A6274E-1ED0-432F-A17C-FD3F57346184}"/>
          </ac:spMkLst>
        </pc:spChg>
        <pc:spChg chg="add del mod">
          <ac:chgData name="Kulinich Bohdan" userId="48e65c9f34e137d0" providerId="LiveId" clId="{2E0C4451-0325-432C-AC59-9A17B6429394}" dt="2019-12-16T19:31:20.664" v="3843"/>
          <ac:spMkLst>
            <pc:docMk/>
            <pc:sldMk cId="557995214" sldId="371"/>
            <ac:spMk id="38" creationId="{8C591049-D838-482B-BC12-737DA736619F}"/>
          </ac:spMkLst>
        </pc:spChg>
        <pc:grpChg chg="del">
          <ac:chgData name="Kulinich Bohdan" userId="48e65c9f34e137d0" providerId="LiveId" clId="{2E0C4451-0325-432C-AC59-9A17B6429394}" dt="2019-12-15T13:31:08.721" v="2703" actId="478"/>
          <ac:grpSpMkLst>
            <pc:docMk/>
            <pc:sldMk cId="557995214" sldId="371"/>
            <ac:grpSpMk id="15" creationId="{695BD0FD-7E60-4B5C-B273-E08B54F97051}"/>
          </ac:grpSpMkLst>
        </pc:grpChg>
        <pc:picChg chg="del">
          <ac:chgData name="Kulinich Bohdan" userId="48e65c9f34e137d0" providerId="LiveId" clId="{2E0C4451-0325-432C-AC59-9A17B6429394}" dt="2019-12-15T13:31:10.787" v="2705" actId="478"/>
          <ac:picMkLst>
            <pc:docMk/>
            <pc:sldMk cId="557995214" sldId="371"/>
            <ac:picMk id="12" creationId="{82A98E24-E37C-4598-88A8-ADCD9B60C764}"/>
          </ac:picMkLst>
        </pc:picChg>
        <pc:picChg chg="del">
          <ac:chgData name="Kulinich Bohdan" userId="48e65c9f34e137d0" providerId="LiveId" clId="{2E0C4451-0325-432C-AC59-9A17B6429394}" dt="2019-12-15T13:31:11.609" v="2706" actId="478"/>
          <ac:picMkLst>
            <pc:docMk/>
            <pc:sldMk cId="557995214" sldId="371"/>
            <ac:picMk id="14" creationId="{477DE71C-08EF-4701-A2DD-41DFF073CF6F}"/>
          </ac:picMkLst>
        </pc:picChg>
        <pc:picChg chg="add">
          <ac:chgData name="Kulinich Bohdan" userId="48e65c9f34e137d0" providerId="LiveId" clId="{2E0C4451-0325-432C-AC59-9A17B6429394}" dt="2019-12-15T13:58:41.136" v="2899"/>
          <ac:picMkLst>
            <pc:docMk/>
            <pc:sldMk cId="557995214" sldId="371"/>
            <ac:picMk id="26" creationId="{822FCE66-0A49-414F-A96E-DED8A361F207}"/>
          </ac:picMkLst>
        </pc:picChg>
        <pc:cxnChg chg="add mod">
          <ac:chgData name="Kulinich Bohdan" userId="48e65c9f34e137d0" providerId="LiveId" clId="{2E0C4451-0325-432C-AC59-9A17B6429394}" dt="2019-12-16T19:33:58.516" v="3862" actId="1076"/>
          <ac:cxnSpMkLst>
            <pc:docMk/>
            <pc:sldMk cId="557995214" sldId="371"/>
            <ac:cxnSpMk id="7" creationId="{8FDD948C-D2E7-4FD3-A7DA-053CCA2D8A3A}"/>
          </ac:cxnSpMkLst>
        </pc:cxnChg>
      </pc:sldChg>
      <pc:sldChg chg="addSp delSp modSp add del mod modTransition delAnim modAnim">
        <pc:chgData name="Kulinich Bohdan" userId="48e65c9f34e137d0" providerId="LiveId" clId="{2E0C4451-0325-432C-AC59-9A17B6429394}" dt="2019-12-17T07:53:07.022" v="5368" actId="47"/>
        <pc:sldMkLst>
          <pc:docMk/>
          <pc:sldMk cId="1115078149" sldId="372"/>
        </pc:sldMkLst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2" creationId="{AC28589E-88F4-42EA-AD53-B14F3FA17236}"/>
          </ac:spMkLst>
        </pc:spChg>
        <pc:spChg chg="add del mod">
          <ac:chgData name="Kulinich Bohdan" userId="48e65c9f34e137d0" providerId="LiveId" clId="{2E0C4451-0325-432C-AC59-9A17B6429394}" dt="2019-12-16T22:13:52.037" v="4990" actId="478"/>
          <ac:spMkLst>
            <pc:docMk/>
            <pc:sldMk cId="1115078149" sldId="372"/>
            <ac:spMk id="4" creationId="{FADC7F74-C834-448E-9BC3-8B1AC1819A19}"/>
          </ac:spMkLst>
        </pc:spChg>
        <pc:spChg chg="del">
          <ac:chgData name="Kulinich Bohdan" userId="48e65c9f34e137d0" providerId="LiveId" clId="{2E0C4451-0325-432C-AC59-9A17B6429394}" dt="2019-12-16T18:12:55.362" v="3676" actId="478"/>
          <ac:spMkLst>
            <pc:docMk/>
            <pc:sldMk cId="1115078149" sldId="372"/>
            <ac:spMk id="5" creationId="{3220E499-CE46-4DBE-8AEC-A5206ABCECA9}"/>
          </ac:spMkLst>
        </pc:spChg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6" creationId="{8B0798FC-8248-4CCD-AF2E-608ECCA686B7}"/>
          </ac:spMkLst>
        </pc:spChg>
        <pc:spChg chg="mod">
          <ac:chgData name="Kulinich Bohdan" userId="48e65c9f34e137d0" providerId="LiveId" clId="{2E0C4451-0325-432C-AC59-9A17B6429394}" dt="2019-12-16T22:13:29.757" v="4988" actId="20577"/>
          <ac:spMkLst>
            <pc:docMk/>
            <pc:sldMk cId="1115078149" sldId="372"/>
            <ac:spMk id="18" creationId="{80B67686-9F99-4CB5-A6E9-141575C3AC1E}"/>
          </ac:spMkLst>
        </pc:spChg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19" creationId="{72D8D8C9-D208-4003-BD2F-BE99D635C504}"/>
          </ac:spMkLst>
        </pc:spChg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20" creationId="{0A79D101-72AA-4AC3-8B90-8FDDF3A74388}"/>
          </ac:spMkLst>
        </pc:spChg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21" creationId="{2D34766A-1C72-44ED-BE57-309ADB91988E}"/>
          </ac:spMkLst>
        </pc:spChg>
        <pc:spChg chg="del">
          <ac:chgData name="Kulinich Bohdan" userId="48e65c9f34e137d0" providerId="LiveId" clId="{2E0C4451-0325-432C-AC59-9A17B6429394}" dt="2019-12-16T18:12:53.121" v="3675" actId="478"/>
          <ac:spMkLst>
            <pc:docMk/>
            <pc:sldMk cId="1115078149" sldId="372"/>
            <ac:spMk id="22" creationId="{FED3CB2C-5EB1-4804-B2DC-69559E639226}"/>
          </ac:spMkLst>
        </pc:spChg>
        <pc:spChg chg="add del mod">
          <ac:chgData name="Kulinich Bohdan" userId="48e65c9f34e137d0" providerId="LiveId" clId="{2E0C4451-0325-432C-AC59-9A17B6429394}" dt="2019-12-16T22:13:49.938" v="4989" actId="478"/>
          <ac:spMkLst>
            <pc:docMk/>
            <pc:sldMk cId="1115078149" sldId="372"/>
            <ac:spMk id="23" creationId="{A3F6838A-2697-4A2D-90BD-7E383B525523}"/>
          </ac:spMkLst>
        </pc:spChg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24" creationId="{4245614E-5128-44AA-9242-A300040223AA}"/>
          </ac:spMkLst>
        </pc:spChg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25" creationId="{8292D281-205F-4CE3-AF43-2CA323E626F2}"/>
          </ac:spMkLst>
        </pc:spChg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27" creationId="{D2F461CD-7510-4C88-B146-27D5D4EBAD5F}"/>
          </ac:spMkLst>
        </pc:spChg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28" creationId="{2148D654-BEED-4A10-AC60-208F398E35D2}"/>
          </ac:spMkLst>
        </pc:spChg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29" creationId="{6F2B2908-D3AC-4A2C-BE70-7504BEA72354}"/>
          </ac:spMkLst>
        </pc:spChg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31" creationId="{A0FB6A8D-E1B6-409E-AA51-A3C00E57025C}"/>
          </ac:spMkLst>
        </pc:spChg>
        <pc:spChg chg="del">
          <ac:chgData name="Kulinich Bohdan" userId="48e65c9f34e137d0" providerId="LiveId" clId="{2E0C4451-0325-432C-AC59-9A17B6429394}" dt="2019-12-16T18:12:50.846" v="3674" actId="478"/>
          <ac:spMkLst>
            <pc:docMk/>
            <pc:sldMk cId="1115078149" sldId="372"/>
            <ac:spMk id="37" creationId="{95A6274E-1ED0-432F-A17C-FD3F57346184}"/>
          </ac:spMkLst>
        </pc:spChg>
        <pc:graphicFrameChg chg="add del mod">
          <ac:chgData name="Kulinich Bohdan" userId="48e65c9f34e137d0" providerId="LiveId" clId="{2E0C4451-0325-432C-AC59-9A17B6429394}" dt="2019-12-16T22:20:55.778" v="5028" actId="478"/>
          <ac:graphicFrameMkLst>
            <pc:docMk/>
            <pc:sldMk cId="1115078149" sldId="372"/>
            <ac:graphicFrameMk id="6" creationId="{DFDB9D6B-6565-42E3-96DA-96F10816F7EB}"/>
          </ac:graphicFrameMkLst>
        </pc:graphicFrameChg>
        <pc:graphicFrameChg chg="add del mod">
          <ac:chgData name="Kulinich Bohdan" userId="48e65c9f34e137d0" providerId="LiveId" clId="{2E0C4451-0325-432C-AC59-9A17B6429394}" dt="2019-12-16T22:18:26.181" v="5013" actId="1957"/>
          <ac:graphicFrameMkLst>
            <pc:docMk/>
            <pc:sldMk cId="1115078149" sldId="372"/>
            <ac:graphicFrameMk id="7" creationId="{16B51E62-8919-4177-9A8D-A4A0A25CF25A}"/>
          </ac:graphicFrameMkLst>
        </pc:graphicFrameChg>
        <pc:graphicFrameChg chg="add mod">
          <ac:chgData name="Kulinich Bohdan" userId="48e65c9f34e137d0" providerId="LiveId" clId="{2E0C4451-0325-432C-AC59-9A17B6429394}" dt="2019-12-16T22:37:28.886" v="5072" actId="207"/>
          <ac:graphicFrameMkLst>
            <pc:docMk/>
            <pc:sldMk cId="1115078149" sldId="372"/>
            <ac:graphicFrameMk id="10" creationId="{E90F0AD8-290F-4E9E-892E-2F4862F8FFF8}"/>
          </ac:graphicFrameMkLst>
        </pc:graphicFrameChg>
        <pc:picChg chg="del">
          <ac:chgData name="Kulinich Bohdan" userId="48e65c9f34e137d0" providerId="LiveId" clId="{2E0C4451-0325-432C-AC59-9A17B6429394}" dt="2019-12-16T18:12:50.846" v="3674" actId="478"/>
          <ac:picMkLst>
            <pc:docMk/>
            <pc:sldMk cId="1115078149" sldId="372"/>
            <ac:picMk id="26" creationId="{822FCE66-0A49-414F-A96E-DED8A361F207}"/>
          </ac:picMkLst>
        </pc:picChg>
      </pc:sldChg>
      <pc:sldChg chg="add del">
        <pc:chgData name="Kulinich Bohdan" userId="48e65c9f34e137d0" providerId="LiveId" clId="{2E0C4451-0325-432C-AC59-9A17B6429394}" dt="2019-12-15T13:33:08.781" v="2724" actId="47"/>
        <pc:sldMkLst>
          <pc:docMk/>
          <pc:sldMk cId="1487675591" sldId="372"/>
        </pc:sldMkLst>
      </pc:sldChg>
      <pc:sldChg chg="addSp delSp modSp add modTransition delAnim modAnim">
        <pc:chgData name="Kulinich Bohdan" userId="48e65c9f34e137d0" providerId="LiveId" clId="{2E0C4451-0325-432C-AC59-9A17B6429394}" dt="2019-12-16T21:49:53.748" v="4967"/>
        <pc:sldMkLst>
          <pc:docMk/>
          <pc:sldMk cId="1782519731" sldId="373"/>
        </pc:sldMkLst>
        <pc:spChg chg="del">
          <ac:chgData name="Kulinich Bohdan" userId="48e65c9f34e137d0" providerId="LiveId" clId="{2E0C4451-0325-432C-AC59-9A17B6429394}" dt="2019-12-16T19:19:06.767" v="3727" actId="478"/>
          <ac:spMkLst>
            <pc:docMk/>
            <pc:sldMk cId="1782519731" sldId="373"/>
            <ac:spMk id="2" creationId="{AC28589E-88F4-42EA-AD53-B14F3FA17236}"/>
          </ac:spMkLst>
        </pc:spChg>
        <pc:spChg chg="del">
          <ac:chgData name="Kulinich Bohdan" userId="48e65c9f34e137d0" providerId="LiveId" clId="{2E0C4451-0325-432C-AC59-9A17B6429394}" dt="2019-12-16T19:14:45.164" v="3704" actId="478"/>
          <ac:spMkLst>
            <pc:docMk/>
            <pc:sldMk cId="1782519731" sldId="373"/>
            <ac:spMk id="5" creationId="{3220E499-CE46-4DBE-8AEC-A5206ABCECA9}"/>
          </ac:spMkLst>
        </pc:spChg>
        <pc:spChg chg="del">
          <ac:chgData name="Kulinich Bohdan" userId="48e65c9f34e137d0" providerId="LiveId" clId="{2E0C4451-0325-432C-AC59-9A17B6429394}" dt="2019-12-16T19:19:08.971" v="3728" actId="478"/>
          <ac:spMkLst>
            <pc:docMk/>
            <pc:sldMk cId="1782519731" sldId="373"/>
            <ac:spMk id="6" creationId="{8B0798FC-8248-4CCD-AF2E-608ECCA686B7}"/>
          </ac:spMkLst>
        </pc:spChg>
        <pc:spChg chg="add mod">
          <ac:chgData name="Kulinich Bohdan" userId="48e65c9f34e137d0" providerId="LiveId" clId="{2E0C4451-0325-432C-AC59-9A17B6429394}" dt="2019-12-16T21:43:37.510" v="4703" actId="1076"/>
          <ac:spMkLst>
            <pc:docMk/>
            <pc:sldMk cId="1782519731" sldId="373"/>
            <ac:spMk id="15" creationId="{74F04210-694C-4CC3-B13A-518FFF1EE568}"/>
          </ac:spMkLst>
        </pc:spChg>
        <pc:spChg chg="add mod">
          <ac:chgData name="Kulinich Bohdan" userId="48e65c9f34e137d0" providerId="LiveId" clId="{2E0C4451-0325-432C-AC59-9A17B6429394}" dt="2019-12-16T21:49:16.776" v="4965" actId="1076"/>
          <ac:spMkLst>
            <pc:docMk/>
            <pc:sldMk cId="1782519731" sldId="373"/>
            <ac:spMk id="16" creationId="{04A8AF7F-EEAF-4BC5-BDC6-0B3AFE100486}"/>
          </ac:spMkLst>
        </pc:spChg>
        <pc:spChg chg="mod">
          <ac:chgData name="Kulinich Bohdan" userId="48e65c9f34e137d0" providerId="LiveId" clId="{2E0C4451-0325-432C-AC59-9A17B6429394}" dt="2019-12-16T21:36:19.276" v="4523" actId="20577"/>
          <ac:spMkLst>
            <pc:docMk/>
            <pc:sldMk cId="1782519731" sldId="373"/>
            <ac:spMk id="18" creationId="{80B67686-9F99-4CB5-A6E9-141575C3AC1E}"/>
          </ac:spMkLst>
        </pc:spChg>
        <pc:spChg chg="del">
          <ac:chgData name="Kulinich Bohdan" userId="48e65c9f34e137d0" providerId="LiveId" clId="{2E0C4451-0325-432C-AC59-9A17B6429394}" dt="2019-12-16T19:14:47.253" v="3705" actId="478"/>
          <ac:spMkLst>
            <pc:docMk/>
            <pc:sldMk cId="1782519731" sldId="373"/>
            <ac:spMk id="19" creationId="{72D8D8C9-D208-4003-BD2F-BE99D635C504}"/>
          </ac:spMkLst>
        </pc:spChg>
        <pc:spChg chg="del">
          <ac:chgData name="Kulinich Bohdan" userId="48e65c9f34e137d0" providerId="LiveId" clId="{2E0C4451-0325-432C-AC59-9A17B6429394}" dt="2019-12-16T21:36:22.947" v="4524" actId="478"/>
          <ac:spMkLst>
            <pc:docMk/>
            <pc:sldMk cId="1782519731" sldId="373"/>
            <ac:spMk id="20" creationId="{0A79D101-72AA-4AC3-8B90-8FDDF3A74388}"/>
          </ac:spMkLst>
        </pc:spChg>
        <pc:spChg chg="del">
          <ac:chgData name="Kulinich Bohdan" userId="48e65c9f34e137d0" providerId="LiveId" clId="{2E0C4451-0325-432C-AC59-9A17B6429394}" dt="2019-12-16T19:12:35.941" v="3690" actId="478"/>
          <ac:spMkLst>
            <pc:docMk/>
            <pc:sldMk cId="1782519731" sldId="373"/>
            <ac:spMk id="21" creationId="{2D34766A-1C72-44ED-BE57-309ADB91988E}"/>
          </ac:spMkLst>
        </pc:spChg>
        <pc:spChg chg="del ord">
          <ac:chgData name="Kulinich Bohdan" userId="48e65c9f34e137d0" providerId="LiveId" clId="{2E0C4451-0325-432C-AC59-9A17B6429394}" dt="2019-12-16T21:36:24.519" v="4525" actId="478"/>
          <ac:spMkLst>
            <pc:docMk/>
            <pc:sldMk cId="1782519731" sldId="373"/>
            <ac:spMk id="22" creationId="{FED3CB2C-5EB1-4804-B2DC-69559E639226}"/>
          </ac:spMkLst>
        </pc:spChg>
        <pc:spChg chg="del">
          <ac:chgData name="Kulinich Bohdan" userId="48e65c9f34e137d0" providerId="LiveId" clId="{2E0C4451-0325-432C-AC59-9A17B6429394}" dt="2019-12-16T19:15:19.133" v="3706" actId="478"/>
          <ac:spMkLst>
            <pc:docMk/>
            <pc:sldMk cId="1782519731" sldId="373"/>
            <ac:spMk id="23" creationId="{99A0A547-00B5-45E4-98B8-5F95E4684264}"/>
          </ac:spMkLst>
        </pc:spChg>
        <pc:spChg chg="del ord">
          <ac:chgData name="Kulinich Bohdan" userId="48e65c9f34e137d0" providerId="LiveId" clId="{2E0C4451-0325-432C-AC59-9A17B6429394}" dt="2019-12-16T21:36:22.947" v="4524" actId="478"/>
          <ac:spMkLst>
            <pc:docMk/>
            <pc:sldMk cId="1782519731" sldId="373"/>
            <ac:spMk id="24" creationId="{4245614E-5128-44AA-9242-A300040223AA}"/>
          </ac:spMkLst>
        </pc:spChg>
        <pc:spChg chg="del">
          <ac:chgData name="Kulinich Bohdan" userId="48e65c9f34e137d0" providerId="LiveId" clId="{2E0C4451-0325-432C-AC59-9A17B6429394}" dt="2019-12-16T21:36:22.947" v="4524" actId="478"/>
          <ac:spMkLst>
            <pc:docMk/>
            <pc:sldMk cId="1782519731" sldId="373"/>
            <ac:spMk id="25" creationId="{8292D281-205F-4CE3-AF43-2CA323E626F2}"/>
          </ac:spMkLst>
        </pc:spChg>
        <pc:spChg chg="del">
          <ac:chgData name="Kulinich Bohdan" userId="48e65c9f34e137d0" providerId="LiveId" clId="{2E0C4451-0325-432C-AC59-9A17B6429394}" dt="2019-12-16T21:36:22.947" v="4524" actId="478"/>
          <ac:spMkLst>
            <pc:docMk/>
            <pc:sldMk cId="1782519731" sldId="373"/>
            <ac:spMk id="27" creationId="{D2F461CD-7510-4C88-B146-27D5D4EBAD5F}"/>
          </ac:spMkLst>
        </pc:spChg>
        <pc:spChg chg="del">
          <ac:chgData name="Kulinich Bohdan" userId="48e65c9f34e137d0" providerId="LiveId" clId="{2E0C4451-0325-432C-AC59-9A17B6429394}" dt="2019-12-16T19:19:05.133" v="3726" actId="478"/>
          <ac:spMkLst>
            <pc:docMk/>
            <pc:sldMk cId="1782519731" sldId="373"/>
            <ac:spMk id="28" creationId="{2148D654-BEED-4A10-AC60-208F398E35D2}"/>
          </ac:spMkLst>
        </pc:spChg>
        <pc:spChg chg="del">
          <ac:chgData name="Kulinich Bohdan" userId="48e65c9f34e137d0" providerId="LiveId" clId="{2E0C4451-0325-432C-AC59-9A17B6429394}" dt="2019-12-16T19:19:15.266" v="3730" actId="478"/>
          <ac:spMkLst>
            <pc:docMk/>
            <pc:sldMk cId="1782519731" sldId="373"/>
            <ac:spMk id="29" creationId="{6F2B2908-D3AC-4A2C-BE70-7504BEA72354}"/>
          </ac:spMkLst>
        </pc:spChg>
        <pc:spChg chg="del">
          <ac:chgData name="Kulinich Bohdan" userId="48e65c9f34e137d0" providerId="LiveId" clId="{2E0C4451-0325-432C-AC59-9A17B6429394}" dt="2019-12-16T21:36:22.947" v="4524" actId="478"/>
          <ac:spMkLst>
            <pc:docMk/>
            <pc:sldMk cId="1782519731" sldId="373"/>
            <ac:spMk id="30" creationId="{13B62DD1-6887-47C4-A959-71D8359967A0}"/>
          </ac:spMkLst>
        </pc:spChg>
        <pc:spChg chg="del">
          <ac:chgData name="Kulinich Bohdan" userId="48e65c9f34e137d0" providerId="LiveId" clId="{2E0C4451-0325-432C-AC59-9A17B6429394}" dt="2019-12-16T19:19:13.862" v="3729" actId="478"/>
          <ac:spMkLst>
            <pc:docMk/>
            <pc:sldMk cId="1782519731" sldId="373"/>
            <ac:spMk id="31" creationId="{A0FB6A8D-E1B6-409E-AA51-A3C00E57025C}"/>
          </ac:spMkLst>
        </pc:spChg>
        <pc:spChg chg="del">
          <ac:chgData name="Kulinich Bohdan" userId="48e65c9f34e137d0" providerId="LiveId" clId="{2E0C4451-0325-432C-AC59-9A17B6429394}" dt="2019-12-16T19:15:20.698" v="3707" actId="478"/>
          <ac:spMkLst>
            <pc:docMk/>
            <pc:sldMk cId="1782519731" sldId="373"/>
            <ac:spMk id="32" creationId="{2F7F6774-00AD-4DEC-ABDF-0DB6F95555AA}"/>
          </ac:spMkLst>
        </pc:spChg>
        <pc:spChg chg="del">
          <ac:chgData name="Kulinich Bohdan" userId="48e65c9f34e137d0" providerId="LiveId" clId="{2E0C4451-0325-432C-AC59-9A17B6429394}" dt="2019-12-16T19:15:24.534" v="3708" actId="478"/>
          <ac:spMkLst>
            <pc:docMk/>
            <pc:sldMk cId="1782519731" sldId="373"/>
            <ac:spMk id="33" creationId="{96459E2C-CED8-4989-BA95-A86E027AD4CE}"/>
          </ac:spMkLst>
        </pc:spChg>
        <pc:spChg chg="del">
          <ac:chgData name="Kulinich Bohdan" userId="48e65c9f34e137d0" providerId="LiveId" clId="{2E0C4451-0325-432C-AC59-9A17B6429394}" dt="2019-12-16T21:36:22.947" v="4524" actId="478"/>
          <ac:spMkLst>
            <pc:docMk/>
            <pc:sldMk cId="1782519731" sldId="373"/>
            <ac:spMk id="34" creationId="{2C28CABD-2839-43B8-AC0C-37C6B54DA2A2}"/>
          </ac:spMkLst>
        </pc:spChg>
        <pc:spChg chg="del">
          <ac:chgData name="Kulinich Bohdan" userId="48e65c9f34e137d0" providerId="LiveId" clId="{2E0C4451-0325-432C-AC59-9A17B6429394}" dt="2019-12-16T21:36:22.947" v="4524" actId="478"/>
          <ac:spMkLst>
            <pc:docMk/>
            <pc:sldMk cId="1782519731" sldId="373"/>
            <ac:spMk id="37" creationId="{95A6274E-1ED0-432F-A17C-FD3F57346184}"/>
          </ac:spMkLst>
        </pc:spChg>
        <pc:picChg chg="add mod">
          <ac:chgData name="Kulinich Bohdan" userId="48e65c9f34e137d0" providerId="LiveId" clId="{2E0C4451-0325-432C-AC59-9A17B6429394}" dt="2019-12-16T21:43:34.029" v="4702" actId="1076"/>
          <ac:picMkLst>
            <pc:docMk/>
            <pc:sldMk cId="1782519731" sldId="373"/>
            <ac:picMk id="4" creationId="{DD84F05E-87BB-413D-BF61-1A8A4F826F0F}"/>
          </ac:picMkLst>
        </pc:picChg>
        <pc:picChg chg="del">
          <ac:chgData name="Kulinich Bohdan" userId="48e65c9f34e137d0" providerId="LiveId" clId="{2E0C4451-0325-432C-AC59-9A17B6429394}" dt="2019-12-16T21:36:22.947" v="4524" actId="478"/>
          <ac:picMkLst>
            <pc:docMk/>
            <pc:sldMk cId="1782519731" sldId="373"/>
            <ac:picMk id="26" creationId="{822FCE66-0A49-414F-A96E-DED8A361F207}"/>
          </ac:picMkLst>
        </pc:picChg>
      </pc:sldChg>
      <pc:sldChg chg="addSp delSp modSp add modTransition delAnim modAnim">
        <pc:chgData name="Kulinich Bohdan" userId="48e65c9f34e137d0" providerId="LiveId" clId="{2E0C4451-0325-432C-AC59-9A17B6429394}" dt="2019-12-16T21:07:12.613" v="4310" actId="1076"/>
        <pc:sldMkLst>
          <pc:docMk/>
          <pc:sldMk cId="3578468756" sldId="374"/>
        </pc:sldMkLst>
        <pc:spChg chg="del">
          <ac:chgData name="Kulinich Bohdan" userId="48e65c9f34e137d0" providerId="LiveId" clId="{2E0C4451-0325-432C-AC59-9A17B6429394}" dt="2019-12-16T19:35:10.954" v="3873" actId="478"/>
          <ac:spMkLst>
            <pc:docMk/>
            <pc:sldMk cId="3578468756" sldId="374"/>
            <ac:spMk id="2" creationId="{AC28589E-88F4-42EA-AD53-B14F3FA17236}"/>
          </ac:spMkLst>
        </pc:spChg>
        <pc:spChg chg="del">
          <ac:chgData name="Kulinich Bohdan" userId="48e65c9f34e137d0" providerId="LiveId" clId="{2E0C4451-0325-432C-AC59-9A17B6429394}" dt="2019-12-16T19:35:57.762" v="3888" actId="478"/>
          <ac:spMkLst>
            <pc:docMk/>
            <pc:sldMk cId="3578468756" sldId="374"/>
            <ac:spMk id="5" creationId="{3220E499-CE46-4DBE-8AEC-A5206ABCECA9}"/>
          </ac:spMkLst>
        </pc:spChg>
        <pc:spChg chg="del">
          <ac:chgData name="Kulinich Bohdan" userId="48e65c9f34e137d0" providerId="LiveId" clId="{2E0C4451-0325-432C-AC59-9A17B6429394}" dt="2019-12-16T19:35:13.881" v="3875" actId="478"/>
          <ac:spMkLst>
            <pc:docMk/>
            <pc:sldMk cId="3578468756" sldId="374"/>
            <ac:spMk id="6" creationId="{8B0798FC-8248-4CCD-AF2E-608ECCA686B7}"/>
          </ac:spMkLst>
        </pc:spChg>
        <pc:spChg chg="add mod">
          <ac:chgData name="Kulinich Bohdan" userId="48e65c9f34e137d0" providerId="LiveId" clId="{2E0C4451-0325-432C-AC59-9A17B6429394}" dt="2019-12-16T20:37:04.404" v="4175" actId="1076"/>
          <ac:spMkLst>
            <pc:docMk/>
            <pc:sldMk cId="3578468756" sldId="374"/>
            <ac:spMk id="14" creationId="{4AD14676-69B7-4076-9E71-5C0B1C8393B7}"/>
          </ac:spMkLst>
        </pc:spChg>
        <pc:spChg chg="add mod">
          <ac:chgData name="Kulinich Bohdan" userId="48e65c9f34e137d0" providerId="LiveId" clId="{2E0C4451-0325-432C-AC59-9A17B6429394}" dt="2019-12-16T20:49:15.641" v="4263" actId="1076"/>
          <ac:spMkLst>
            <pc:docMk/>
            <pc:sldMk cId="3578468756" sldId="374"/>
            <ac:spMk id="17" creationId="{1D0015C5-1E3D-4C0E-BD5D-838709C947F6}"/>
          </ac:spMkLst>
        </pc:spChg>
        <pc:spChg chg="add mod">
          <ac:chgData name="Kulinich Bohdan" userId="48e65c9f34e137d0" providerId="LiveId" clId="{2E0C4451-0325-432C-AC59-9A17B6429394}" dt="2019-12-16T21:07:12.613" v="4310" actId="1076"/>
          <ac:spMkLst>
            <pc:docMk/>
            <pc:sldMk cId="3578468756" sldId="374"/>
            <ac:spMk id="19" creationId="{0275A2BC-C2D4-4F33-9A14-AB70223CB4DD}"/>
          </ac:spMkLst>
        </pc:spChg>
        <pc:spChg chg="del">
          <ac:chgData name="Kulinich Bohdan" userId="48e65c9f34e137d0" providerId="LiveId" clId="{2E0C4451-0325-432C-AC59-9A17B6429394}" dt="2019-12-16T19:35:54.835" v="3887" actId="478"/>
          <ac:spMkLst>
            <pc:docMk/>
            <pc:sldMk cId="3578468756" sldId="374"/>
            <ac:spMk id="19" creationId="{72D8D8C9-D208-4003-BD2F-BE99D635C504}"/>
          </ac:spMkLst>
        </pc:spChg>
        <pc:spChg chg="del">
          <ac:chgData name="Kulinich Bohdan" userId="48e65c9f34e137d0" providerId="LiveId" clId="{2E0C4451-0325-432C-AC59-9A17B6429394}" dt="2019-12-16T19:35:51.137" v="3886" actId="478"/>
          <ac:spMkLst>
            <pc:docMk/>
            <pc:sldMk cId="3578468756" sldId="374"/>
            <ac:spMk id="20" creationId="{0A79D101-72AA-4AC3-8B90-8FDDF3A74388}"/>
          </ac:spMkLst>
        </pc:spChg>
        <pc:spChg chg="add mod">
          <ac:chgData name="Kulinich Bohdan" userId="48e65c9f34e137d0" providerId="LiveId" clId="{2E0C4451-0325-432C-AC59-9A17B6429394}" dt="2019-12-16T21:07:12.613" v="4310" actId="1076"/>
          <ac:spMkLst>
            <pc:docMk/>
            <pc:sldMk cId="3578468756" sldId="374"/>
            <ac:spMk id="20" creationId="{C079BD37-30EC-4365-B4A0-4D807B84A09D}"/>
          </ac:spMkLst>
        </pc:spChg>
        <pc:spChg chg="del">
          <ac:chgData name="Kulinich Bohdan" userId="48e65c9f34e137d0" providerId="LiveId" clId="{2E0C4451-0325-432C-AC59-9A17B6429394}" dt="2019-12-16T19:35:18.236" v="3878" actId="478"/>
          <ac:spMkLst>
            <pc:docMk/>
            <pc:sldMk cId="3578468756" sldId="374"/>
            <ac:spMk id="21" creationId="{2D34766A-1C72-44ED-BE57-309ADB91988E}"/>
          </ac:spMkLst>
        </pc:spChg>
        <pc:spChg chg="mod ord">
          <ac:chgData name="Kulinich Bohdan" userId="48e65c9f34e137d0" providerId="LiveId" clId="{2E0C4451-0325-432C-AC59-9A17B6429394}" dt="2019-12-16T20:35:28.283" v="4106" actId="1076"/>
          <ac:spMkLst>
            <pc:docMk/>
            <pc:sldMk cId="3578468756" sldId="374"/>
            <ac:spMk id="22" creationId="{FED3CB2C-5EB1-4804-B2DC-69559E639226}"/>
          </ac:spMkLst>
        </pc:spChg>
        <pc:spChg chg="del">
          <ac:chgData name="Kulinich Bohdan" userId="48e65c9f34e137d0" providerId="LiveId" clId="{2E0C4451-0325-432C-AC59-9A17B6429394}" dt="2019-12-16T19:35:06.200" v="3870" actId="478"/>
          <ac:spMkLst>
            <pc:docMk/>
            <pc:sldMk cId="3578468756" sldId="374"/>
            <ac:spMk id="23" creationId="{99A0A547-00B5-45E4-98B8-5F95E4684264}"/>
          </ac:spMkLst>
        </pc:spChg>
        <pc:spChg chg="mod ord">
          <ac:chgData name="Kulinich Bohdan" userId="48e65c9f34e137d0" providerId="LiveId" clId="{2E0C4451-0325-432C-AC59-9A17B6429394}" dt="2019-12-16T20:35:28.283" v="4106" actId="1076"/>
          <ac:spMkLst>
            <pc:docMk/>
            <pc:sldMk cId="3578468756" sldId="374"/>
            <ac:spMk id="24" creationId="{4245614E-5128-44AA-9242-A300040223AA}"/>
          </ac:spMkLst>
        </pc:spChg>
        <pc:spChg chg="mod ord">
          <ac:chgData name="Kulinich Bohdan" userId="48e65c9f34e137d0" providerId="LiveId" clId="{2E0C4451-0325-432C-AC59-9A17B6429394}" dt="2019-12-16T20:35:28.283" v="4106" actId="1076"/>
          <ac:spMkLst>
            <pc:docMk/>
            <pc:sldMk cId="3578468756" sldId="374"/>
            <ac:spMk id="25" creationId="{8292D281-205F-4CE3-AF43-2CA323E626F2}"/>
          </ac:spMkLst>
        </pc:spChg>
        <pc:spChg chg="del">
          <ac:chgData name="Kulinich Bohdan" userId="48e65c9f34e137d0" providerId="LiveId" clId="{2E0C4451-0325-432C-AC59-9A17B6429394}" dt="2019-12-16T19:35:22.531" v="3881" actId="478"/>
          <ac:spMkLst>
            <pc:docMk/>
            <pc:sldMk cId="3578468756" sldId="374"/>
            <ac:spMk id="27" creationId="{D2F461CD-7510-4C88-B146-27D5D4EBAD5F}"/>
          </ac:spMkLst>
        </pc:spChg>
        <pc:spChg chg="del">
          <ac:chgData name="Kulinich Bohdan" userId="48e65c9f34e137d0" providerId="LiveId" clId="{2E0C4451-0325-432C-AC59-9A17B6429394}" dt="2019-12-16T19:35:12.648" v="3874" actId="478"/>
          <ac:spMkLst>
            <pc:docMk/>
            <pc:sldMk cId="3578468756" sldId="374"/>
            <ac:spMk id="28" creationId="{2148D654-BEED-4A10-AC60-208F398E35D2}"/>
          </ac:spMkLst>
        </pc:spChg>
        <pc:spChg chg="del">
          <ac:chgData name="Kulinich Bohdan" userId="48e65c9f34e137d0" providerId="LiveId" clId="{2E0C4451-0325-432C-AC59-9A17B6429394}" dt="2019-12-16T19:35:09.380" v="3872" actId="478"/>
          <ac:spMkLst>
            <pc:docMk/>
            <pc:sldMk cId="3578468756" sldId="374"/>
            <ac:spMk id="29" creationId="{6F2B2908-D3AC-4A2C-BE70-7504BEA72354}"/>
          </ac:spMkLst>
        </pc:spChg>
        <pc:spChg chg="del">
          <ac:chgData name="Kulinich Bohdan" userId="48e65c9f34e137d0" providerId="LiveId" clId="{2E0C4451-0325-432C-AC59-9A17B6429394}" dt="2019-12-16T19:35:21.516" v="3880" actId="478"/>
          <ac:spMkLst>
            <pc:docMk/>
            <pc:sldMk cId="3578468756" sldId="374"/>
            <ac:spMk id="30" creationId="{13B62DD1-6887-47C4-A959-71D8359967A0}"/>
          </ac:spMkLst>
        </pc:spChg>
        <pc:spChg chg="del">
          <ac:chgData name="Kulinich Bohdan" userId="48e65c9f34e137d0" providerId="LiveId" clId="{2E0C4451-0325-432C-AC59-9A17B6429394}" dt="2019-12-16T19:35:15.632" v="3876" actId="478"/>
          <ac:spMkLst>
            <pc:docMk/>
            <pc:sldMk cId="3578468756" sldId="374"/>
            <ac:spMk id="31" creationId="{A0FB6A8D-E1B6-409E-AA51-A3C00E57025C}"/>
          </ac:spMkLst>
        </pc:spChg>
        <pc:spChg chg="del">
          <ac:chgData name="Kulinich Bohdan" userId="48e65c9f34e137d0" providerId="LiveId" clId="{2E0C4451-0325-432C-AC59-9A17B6429394}" dt="2019-12-16T19:35:00.761" v="3869" actId="478"/>
          <ac:spMkLst>
            <pc:docMk/>
            <pc:sldMk cId="3578468756" sldId="374"/>
            <ac:spMk id="32" creationId="{2F7F6774-00AD-4DEC-ABDF-0DB6F95555AA}"/>
          </ac:spMkLst>
        </pc:spChg>
        <pc:spChg chg="del">
          <ac:chgData name="Kulinich Bohdan" userId="48e65c9f34e137d0" providerId="LiveId" clId="{2E0C4451-0325-432C-AC59-9A17B6429394}" dt="2019-12-16T19:35:07.691" v="3871" actId="478"/>
          <ac:spMkLst>
            <pc:docMk/>
            <pc:sldMk cId="3578468756" sldId="374"/>
            <ac:spMk id="33" creationId="{96459E2C-CED8-4989-BA95-A86E027AD4CE}"/>
          </ac:spMkLst>
        </pc:spChg>
        <pc:spChg chg="del">
          <ac:chgData name="Kulinich Bohdan" userId="48e65c9f34e137d0" providerId="LiveId" clId="{2E0C4451-0325-432C-AC59-9A17B6429394}" dt="2019-12-16T19:35:19.485" v="3879" actId="478"/>
          <ac:spMkLst>
            <pc:docMk/>
            <pc:sldMk cId="3578468756" sldId="374"/>
            <ac:spMk id="34" creationId="{2C28CABD-2839-43B8-AC0C-37C6B54DA2A2}"/>
          </ac:spMkLst>
        </pc:spChg>
        <pc:spChg chg="add">
          <ac:chgData name="Kulinich Bohdan" userId="48e65c9f34e137d0" providerId="LiveId" clId="{2E0C4451-0325-432C-AC59-9A17B6429394}" dt="2019-12-16T19:36:31.617" v="3930"/>
          <ac:spMkLst>
            <pc:docMk/>
            <pc:sldMk cId="3578468756" sldId="374"/>
            <ac:spMk id="39" creationId="{A737CA3F-F627-492C-B263-5B01C734313E}"/>
          </ac:spMkLst>
        </pc:spChg>
        <pc:spChg chg="add mod">
          <ac:chgData name="Kulinich Bohdan" userId="48e65c9f34e137d0" providerId="LiveId" clId="{2E0C4451-0325-432C-AC59-9A17B6429394}" dt="2019-12-16T19:59:55.741" v="4043" actId="1076"/>
          <ac:spMkLst>
            <pc:docMk/>
            <pc:sldMk cId="3578468756" sldId="374"/>
            <ac:spMk id="40" creationId="{9F897A39-26A3-4B84-8FC7-0D7FDD0AEF7B}"/>
          </ac:spMkLst>
        </pc:spChg>
        <pc:graphicFrameChg chg="add mod modGraphic">
          <ac:chgData name="Kulinich Bohdan" userId="48e65c9f34e137d0" providerId="LiveId" clId="{2E0C4451-0325-432C-AC59-9A17B6429394}" dt="2019-12-16T21:07:12.613" v="4310" actId="1076"/>
          <ac:graphicFrameMkLst>
            <pc:docMk/>
            <pc:sldMk cId="3578468756" sldId="374"/>
            <ac:graphicFrameMk id="2" creationId="{F4DF7C3A-91FF-4194-9FF1-E49EE1F19E96}"/>
          </ac:graphicFrameMkLst>
        </pc:graphicFrameChg>
        <pc:picChg chg="del">
          <ac:chgData name="Kulinich Bohdan" userId="48e65c9f34e137d0" providerId="LiveId" clId="{2E0C4451-0325-432C-AC59-9A17B6429394}" dt="2019-12-16T19:35:17.208" v="3877" actId="478"/>
          <ac:picMkLst>
            <pc:docMk/>
            <pc:sldMk cId="3578468756" sldId="374"/>
            <ac:picMk id="26" creationId="{822FCE66-0A49-414F-A96E-DED8A361F207}"/>
          </ac:picMkLst>
        </pc:picChg>
        <pc:picChg chg="add">
          <ac:chgData name="Kulinich Bohdan" userId="48e65c9f34e137d0" providerId="LiveId" clId="{2E0C4451-0325-432C-AC59-9A17B6429394}" dt="2019-12-16T19:36:31.617" v="3930"/>
          <ac:picMkLst>
            <pc:docMk/>
            <pc:sldMk cId="3578468756" sldId="374"/>
            <ac:picMk id="38" creationId="{19AAC77F-59B0-4A02-8196-0E41BDF6900E}"/>
          </ac:picMkLst>
        </pc:picChg>
      </pc:sldChg>
      <pc:sldChg chg="addSp delSp modSp add delAnim modAnim">
        <pc:chgData name="Kulinich Bohdan" userId="48e65c9f34e137d0" providerId="LiveId" clId="{2E0C4451-0325-432C-AC59-9A17B6429394}" dt="2019-12-16T21:14:57.428" v="4494" actId="1076"/>
        <pc:sldMkLst>
          <pc:docMk/>
          <pc:sldMk cId="2500781642" sldId="375"/>
        </pc:sldMkLst>
        <pc:spChg chg="del">
          <ac:chgData name="Kulinich Bohdan" userId="48e65c9f34e137d0" providerId="LiveId" clId="{2E0C4451-0325-432C-AC59-9A17B6429394}" dt="2019-12-16T21:08:20.758" v="4315" actId="478"/>
          <ac:spMkLst>
            <pc:docMk/>
            <pc:sldMk cId="2500781642" sldId="375"/>
            <ac:spMk id="14" creationId="{4AD14676-69B7-4076-9E71-5C0B1C8393B7}"/>
          </ac:spMkLst>
        </pc:spChg>
        <pc:spChg chg="del">
          <ac:chgData name="Kulinich Bohdan" userId="48e65c9f34e137d0" providerId="LiveId" clId="{2E0C4451-0325-432C-AC59-9A17B6429394}" dt="2019-12-16T21:08:22.667" v="4317" actId="478"/>
          <ac:spMkLst>
            <pc:docMk/>
            <pc:sldMk cId="2500781642" sldId="375"/>
            <ac:spMk id="17" creationId="{1D0015C5-1E3D-4C0E-BD5D-838709C947F6}"/>
          </ac:spMkLst>
        </pc:spChg>
        <pc:spChg chg="add mod">
          <ac:chgData name="Kulinich Bohdan" userId="48e65c9f34e137d0" providerId="LiveId" clId="{2E0C4451-0325-432C-AC59-9A17B6429394}" dt="2019-12-16T21:09:56.994" v="4341" actId="1076"/>
          <ac:spMkLst>
            <pc:docMk/>
            <pc:sldMk cId="2500781642" sldId="375"/>
            <ac:spMk id="21" creationId="{13291644-C853-46B5-A931-63E4308F7B0A}"/>
          </ac:spMkLst>
        </pc:spChg>
        <pc:spChg chg="add mod">
          <ac:chgData name="Kulinich Bohdan" userId="48e65c9f34e137d0" providerId="LiveId" clId="{2E0C4451-0325-432C-AC59-9A17B6429394}" dt="2019-12-16T21:09:56.994" v="4341" actId="1076"/>
          <ac:spMkLst>
            <pc:docMk/>
            <pc:sldMk cId="2500781642" sldId="375"/>
            <ac:spMk id="23" creationId="{796AE5E9-F9CD-47A4-A812-CA5D137973DF}"/>
          </ac:spMkLst>
        </pc:spChg>
        <pc:spChg chg="add mod">
          <ac:chgData name="Kulinich Bohdan" userId="48e65c9f34e137d0" providerId="LiveId" clId="{2E0C4451-0325-432C-AC59-9A17B6429394}" dt="2019-12-16T21:11:48.748" v="4412" actId="1076"/>
          <ac:spMkLst>
            <pc:docMk/>
            <pc:sldMk cId="2500781642" sldId="375"/>
            <ac:spMk id="26" creationId="{D69485B2-10FF-4748-AFC4-D25B6BD7B831}"/>
          </ac:spMkLst>
        </pc:spChg>
        <pc:spChg chg="add mod">
          <ac:chgData name="Kulinich Bohdan" userId="48e65c9f34e137d0" providerId="LiveId" clId="{2E0C4451-0325-432C-AC59-9A17B6429394}" dt="2019-12-16T21:13:06.594" v="4463" actId="1076"/>
          <ac:spMkLst>
            <pc:docMk/>
            <pc:sldMk cId="2500781642" sldId="375"/>
            <ac:spMk id="28" creationId="{C609DD09-7BB4-4E1B-9C56-D15338B802DC}"/>
          </ac:spMkLst>
        </pc:spChg>
        <pc:spChg chg="add mod">
          <ac:chgData name="Kulinich Bohdan" userId="48e65c9f34e137d0" providerId="LiveId" clId="{2E0C4451-0325-432C-AC59-9A17B6429394}" dt="2019-12-16T21:14:57.428" v="4494" actId="1076"/>
          <ac:spMkLst>
            <pc:docMk/>
            <pc:sldMk cId="2500781642" sldId="375"/>
            <ac:spMk id="29" creationId="{7D49AB20-9BD6-4647-8153-99CE5618E9CE}"/>
          </ac:spMkLst>
        </pc:spChg>
        <pc:spChg chg="del">
          <ac:chgData name="Kulinich Bohdan" userId="48e65c9f34e137d0" providerId="LiveId" clId="{2E0C4451-0325-432C-AC59-9A17B6429394}" dt="2019-12-16T21:08:13.165" v="4312" actId="478"/>
          <ac:spMkLst>
            <pc:docMk/>
            <pc:sldMk cId="2500781642" sldId="375"/>
            <ac:spMk id="35" creationId="{6B368EAC-4B3C-4C97-A88A-F84494F7CF3A}"/>
          </ac:spMkLst>
        </pc:spChg>
        <pc:spChg chg="del">
          <ac:chgData name="Kulinich Bohdan" userId="48e65c9f34e137d0" providerId="LiveId" clId="{2E0C4451-0325-432C-AC59-9A17B6429394}" dt="2019-12-16T21:08:15.576" v="4313" actId="478"/>
          <ac:spMkLst>
            <pc:docMk/>
            <pc:sldMk cId="2500781642" sldId="375"/>
            <ac:spMk id="36" creationId="{0B08636C-F95F-474E-AEC8-07DD7BBA314C}"/>
          </ac:spMkLst>
        </pc:spChg>
        <pc:spChg chg="del">
          <ac:chgData name="Kulinich Bohdan" userId="48e65c9f34e137d0" providerId="LiveId" clId="{2E0C4451-0325-432C-AC59-9A17B6429394}" dt="2019-12-16T21:08:23.483" v="4318" actId="478"/>
          <ac:spMkLst>
            <pc:docMk/>
            <pc:sldMk cId="2500781642" sldId="375"/>
            <ac:spMk id="39" creationId="{A737CA3F-F627-492C-B263-5B01C734313E}"/>
          </ac:spMkLst>
        </pc:spChg>
        <pc:spChg chg="del">
          <ac:chgData name="Kulinich Bohdan" userId="48e65c9f34e137d0" providerId="LiveId" clId="{2E0C4451-0325-432C-AC59-9A17B6429394}" dt="2019-12-16T21:08:21.599" v="4316" actId="478"/>
          <ac:spMkLst>
            <pc:docMk/>
            <pc:sldMk cId="2500781642" sldId="375"/>
            <ac:spMk id="40" creationId="{9F897A39-26A3-4B84-8FC7-0D7FDD0AEF7B}"/>
          </ac:spMkLst>
        </pc:spChg>
        <pc:picChg chg="add">
          <ac:chgData name="Kulinich Bohdan" userId="48e65c9f34e137d0" providerId="LiveId" clId="{2E0C4451-0325-432C-AC59-9A17B6429394}" dt="2019-12-16T21:12:09.358" v="4419"/>
          <ac:picMkLst>
            <pc:docMk/>
            <pc:sldMk cId="2500781642" sldId="375"/>
            <ac:picMk id="27" creationId="{131F1AD6-253A-42B3-9D27-616E686F580B}"/>
          </ac:picMkLst>
        </pc:picChg>
        <pc:picChg chg="del">
          <ac:chgData name="Kulinich Bohdan" userId="48e65c9f34e137d0" providerId="LiveId" clId="{2E0C4451-0325-432C-AC59-9A17B6429394}" dt="2019-12-16T21:08:24.365" v="4319" actId="478"/>
          <ac:picMkLst>
            <pc:docMk/>
            <pc:sldMk cId="2500781642" sldId="375"/>
            <ac:picMk id="38" creationId="{19AAC77F-59B0-4A02-8196-0E41BDF6900E}"/>
          </ac:picMkLst>
        </pc:picChg>
        <pc:cxnChg chg="del">
          <ac:chgData name="Kulinich Bohdan" userId="48e65c9f34e137d0" providerId="LiveId" clId="{2E0C4451-0325-432C-AC59-9A17B6429394}" dt="2019-12-16T21:08:16.669" v="4314" actId="478"/>
          <ac:cxnSpMkLst>
            <pc:docMk/>
            <pc:sldMk cId="2500781642" sldId="375"/>
            <ac:cxnSpMk id="7" creationId="{8FDD948C-D2E7-4FD3-A7DA-053CCA2D8A3A}"/>
          </ac:cxnSpMkLst>
        </pc:cxnChg>
      </pc:sldChg>
      <pc:sldChg chg="addSp delSp modSp add mod delAnim modAnim">
        <pc:chgData name="Kulinich Bohdan" userId="48e65c9f34e137d0" providerId="LiveId" clId="{2E0C4451-0325-432C-AC59-9A17B6429394}" dt="2019-12-17T11:27:36.702" v="5995"/>
        <pc:sldMkLst>
          <pc:docMk/>
          <pc:sldMk cId="890877071" sldId="376"/>
        </pc:sldMkLst>
        <pc:graphicFrameChg chg="add mod">
          <ac:chgData name="Kulinich Bohdan" userId="48e65c9f34e137d0" providerId="LiveId" clId="{2E0C4451-0325-432C-AC59-9A17B6429394}" dt="2019-12-17T05:31:52.093" v="5225" actId="14100"/>
          <ac:graphicFrameMkLst>
            <pc:docMk/>
            <pc:sldMk cId="890877071" sldId="376"/>
            <ac:graphicFrameMk id="5" creationId="{2411C082-3AF6-40A3-936E-E86D139DECEA}"/>
          </ac:graphicFrameMkLst>
        </pc:graphicFrameChg>
        <pc:graphicFrameChg chg="add mod">
          <ac:chgData name="Kulinich Bohdan" userId="48e65c9f34e137d0" providerId="LiveId" clId="{2E0C4451-0325-432C-AC59-9A17B6429394}" dt="2019-12-17T05:32:10.810" v="5227" actId="14100"/>
          <ac:graphicFrameMkLst>
            <pc:docMk/>
            <pc:sldMk cId="890877071" sldId="376"/>
            <ac:graphicFrameMk id="6" creationId="{3E1DE0DC-EB85-43DC-8830-834C77728063}"/>
          </ac:graphicFrameMkLst>
        </pc:graphicFrameChg>
        <pc:graphicFrameChg chg="del">
          <ac:chgData name="Kulinich Bohdan" userId="48e65c9f34e137d0" providerId="LiveId" clId="{2E0C4451-0325-432C-AC59-9A17B6429394}" dt="2019-12-17T05:21:54.268" v="5077" actId="478"/>
          <ac:graphicFrameMkLst>
            <pc:docMk/>
            <pc:sldMk cId="890877071" sldId="376"/>
            <ac:graphicFrameMk id="10" creationId="{E90F0AD8-290F-4E9E-892E-2F4862F8FFF8}"/>
          </ac:graphicFrameMkLst>
        </pc:graphicFrameChg>
      </pc:sldChg>
      <pc:sldChg chg="addSp delSp add del addAnim delAnim">
        <pc:chgData name="Kulinich Bohdan" userId="48e65c9f34e137d0" providerId="LiveId" clId="{2E0C4451-0325-432C-AC59-9A17B6429394}" dt="2019-12-16T22:35:59.293" v="5060"/>
        <pc:sldMkLst>
          <pc:docMk/>
          <pc:sldMk cId="3042128582" sldId="376"/>
        </pc:sldMkLst>
        <pc:graphicFrameChg chg="add del">
          <ac:chgData name="Kulinich Bohdan" userId="48e65c9f34e137d0" providerId="LiveId" clId="{2E0C4451-0325-432C-AC59-9A17B6429394}" dt="2019-12-16T22:35:57.147" v="5059" actId="478"/>
          <ac:graphicFrameMkLst>
            <pc:docMk/>
            <pc:sldMk cId="3042128582" sldId="376"/>
            <ac:graphicFrameMk id="10" creationId="{E90F0AD8-290F-4E9E-892E-2F4862F8FFF8}"/>
          </ac:graphicFrameMkLst>
        </pc:graphicFrameChg>
      </pc:sldChg>
      <pc:sldChg chg="addSp delSp modSp add mod ord delAnim modAnim">
        <pc:chgData name="Kulinich Bohdan" userId="48e65c9f34e137d0" providerId="LiveId" clId="{2E0C4451-0325-432C-AC59-9A17B6429394}" dt="2019-12-17T05:42:41" v="5304" actId="692"/>
        <pc:sldMkLst>
          <pc:docMk/>
          <pc:sldMk cId="3376217397" sldId="377"/>
        </pc:sldMkLst>
        <pc:graphicFrameChg chg="del">
          <ac:chgData name="Kulinich Bohdan" userId="48e65c9f34e137d0" providerId="LiveId" clId="{2E0C4451-0325-432C-AC59-9A17B6429394}" dt="2019-12-17T05:33:05.329" v="5232" actId="478"/>
          <ac:graphicFrameMkLst>
            <pc:docMk/>
            <pc:sldMk cId="3376217397" sldId="377"/>
            <ac:graphicFrameMk id="5" creationId="{2411C082-3AF6-40A3-936E-E86D139DECEA}"/>
          </ac:graphicFrameMkLst>
        </pc:graphicFrameChg>
        <pc:graphicFrameChg chg="del">
          <ac:chgData name="Kulinich Bohdan" userId="48e65c9f34e137d0" providerId="LiveId" clId="{2E0C4451-0325-432C-AC59-9A17B6429394}" dt="2019-12-17T05:33:08.831" v="5233" actId="478"/>
          <ac:graphicFrameMkLst>
            <pc:docMk/>
            <pc:sldMk cId="3376217397" sldId="377"/>
            <ac:graphicFrameMk id="6" creationId="{3E1DE0DC-EB85-43DC-8830-834C77728063}"/>
          </ac:graphicFrameMkLst>
        </pc:graphicFrameChg>
        <pc:graphicFrameChg chg="add mod">
          <ac:chgData name="Kulinich Bohdan" userId="48e65c9f34e137d0" providerId="LiveId" clId="{2E0C4451-0325-432C-AC59-9A17B6429394}" dt="2019-12-17T05:42:41" v="5304" actId="692"/>
          <ac:graphicFrameMkLst>
            <pc:docMk/>
            <pc:sldMk cId="3376217397" sldId="377"/>
            <ac:graphicFrameMk id="7" creationId="{C5AF3ABE-DD68-4288-BE53-F5961F246D4B}"/>
          </ac:graphicFrameMkLst>
        </pc:graphicFrameChg>
      </pc:sldChg>
      <pc:sldChg chg="addSp delSp modSp add del delAnim">
        <pc:chgData name="Kulinich Bohdan" userId="48e65c9f34e137d0" providerId="LiveId" clId="{2E0C4451-0325-432C-AC59-9A17B6429394}" dt="2019-12-17T07:53:02.303" v="5367" actId="47"/>
        <pc:sldMkLst>
          <pc:docMk/>
          <pc:sldMk cId="50299908" sldId="378"/>
        </pc:sldMkLst>
        <pc:graphicFrameChg chg="add del mod">
          <ac:chgData name="Kulinich Bohdan" userId="48e65c9f34e137d0" providerId="LiveId" clId="{2E0C4451-0325-432C-AC59-9A17B6429394}" dt="2019-12-17T07:52:36.416" v="5366" actId="478"/>
          <ac:graphicFrameMkLst>
            <pc:docMk/>
            <pc:sldMk cId="50299908" sldId="378"/>
            <ac:graphicFrameMk id="5" creationId="{6FE27BB1-8EA3-4C40-86F8-84CE1F144BE4}"/>
          </ac:graphicFrameMkLst>
        </pc:graphicFrameChg>
        <pc:graphicFrameChg chg="del">
          <ac:chgData name="Kulinich Bohdan" userId="48e65c9f34e137d0" providerId="LiveId" clId="{2E0C4451-0325-432C-AC59-9A17B6429394}" dt="2019-12-17T05:43:50.430" v="5306" actId="478"/>
          <ac:graphicFrameMkLst>
            <pc:docMk/>
            <pc:sldMk cId="50299908" sldId="378"/>
            <ac:graphicFrameMk id="10" creationId="{E90F0AD8-290F-4E9E-892E-2F4862F8FFF8}"/>
          </ac:graphicFrameMkLst>
        </pc:graphicFrameChg>
      </pc:sldChg>
      <pc:sldChg chg="addSp delSp modSp add mod delAnim modAnim">
        <pc:chgData name="Kulinich Bohdan" userId="48e65c9f34e137d0" providerId="LiveId" clId="{2E0C4451-0325-432C-AC59-9A17B6429394}" dt="2019-12-17T08:22:45.039" v="5388" actId="20577"/>
        <pc:sldMkLst>
          <pc:docMk/>
          <pc:sldMk cId="1982682653" sldId="379"/>
        </pc:sldMkLst>
        <pc:graphicFrameChg chg="add mod">
          <ac:chgData name="Kulinich Bohdan" userId="48e65c9f34e137d0" providerId="LiveId" clId="{2E0C4451-0325-432C-AC59-9A17B6429394}" dt="2019-12-17T08:22:45.039" v="5388" actId="20577"/>
          <ac:graphicFrameMkLst>
            <pc:docMk/>
            <pc:sldMk cId="1982682653" sldId="379"/>
            <ac:graphicFrameMk id="5" creationId="{AAD5A811-5819-4843-A637-E301DBE3979D}"/>
          </ac:graphicFrameMkLst>
        </pc:graphicFrameChg>
        <pc:graphicFrameChg chg="del">
          <ac:chgData name="Kulinich Bohdan" userId="48e65c9f34e137d0" providerId="LiveId" clId="{2E0C4451-0325-432C-AC59-9A17B6429394}" dt="2019-12-17T07:48:36.940" v="5309" actId="478"/>
          <ac:graphicFrameMkLst>
            <pc:docMk/>
            <pc:sldMk cId="1982682653" sldId="379"/>
            <ac:graphicFrameMk id="10" creationId="{E90F0AD8-290F-4E9E-892E-2F4862F8FFF8}"/>
          </ac:graphicFrameMkLst>
        </pc:graphicFrameChg>
      </pc:sldChg>
      <pc:sldChg chg="addSp delSp modSp add del delAnim modAnim">
        <pc:chgData name="Kulinich Bohdan" userId="48e65c9f34e137d0" providerId="LiveId" clId="{2E0C4451-0325-432C-AC59-9A17B6429394}" dt="2019-12-17T11:16:30.533" v="5862" actId="47"/>
        <pc:sldMkLst>
          <pc:docMk/>
          <pc:sldMk cId="3888160973" sldId="380"/>
        </pc:sldMkLst>
        <pc:spChg chg="add mod">
          <ac:chgData name="Kulinich Bohdan" userId="48e65c9f34e137d0" providerId="LiveId" clId="{2E0C4451-0325-432C-AC59-9A17B6429394}" dt="2019-12-17T09:06:54.618" v="5648" actId="1076"/>
          <ac:spMkLst>
            <pc:docMk/>
            <pc:sldMk cId="3888160973" sldId="380"/>
            <ac:spMk id="9" creationId="{519CADFC-FB02-4894-918A-0CC8052E9631}"/>
          </ac:spMkLst>
        </pc:spChg>
        <pc:spChg chg="add mod ord">
          <ac:chgData name="Kulinich Bohdan" userId="48e65c9f34e137d0" providerId="LiveId" clId="{2E0C4451-0325-432C-AC59-9A17B6429394}" dt="2019-12-17T11:11:42.016" v="5825" actId="166"/>
          <ac:spMkLst>
            <pc:docMk/>
            <pc:sldMk cId="3888160973" sldId="380"/>
            <ac:spMk id="10" creationId="{ED201A63-0B5D-416E-BA5A-6AA20461A453}"/>
          </ac:spMkLst>
        </pc:spChg>
        <pc:spChg chg="add del mod">
          <ac:chgData name="Kulinich Bohdan" userId="48e65c9f34e137d0" providerId="LiveId" clId="{2E0C4451-0325-432C-AC59-9A17B6429394}" dt="2019-12-17T09:10:29.299" v="5706" actId="478"/>
          <ac:spMkLst>
            <pc:docMk/>
            <pc:sldMk cId="3888160973" sldId="380"/>
            <ac:spMk id="11" creationId="{5DA16163-B34C-44EE-9765-621A671E112F}"/>
          </ac:spMkLst>
        </pc:spChg>
        <pc:spChg chg="add mod">
          <ac:chgData name="Kulinich Bohdan" userId="48e65c9f34e137d0" providerId="LiveId" clId="{2E0C4451-0325-432C-AC59-9A17B6429394}" dt="2019-12-17T09:13:31.185" v="5776" actId="1076"/>
          <ac:spMkLst>
            <pc:docMk/>
            <pc:sldMk cId="3888160973" sldId="380"/>
            <ac:spMk id="12" creationId="{C06E2A2C-E982-46A9-9323-AC9F01570660}"/>
          </ac:spMkLst>
        </pc:spChg>
        <pc:spChg chg="add mod ord">
          <ac:chgData name="Kulinich Bohdan" userId="48e65c9f34e137d0" providerId="LiveId" clId="{2E0C4451-0325-432C-AC59-9A17B6429394}" dt="2019-12-17T09:13:31.185" v="5776" actId="1076"/>
          <ac:spMkLst>
            <pc:docMk/>
            <pc:sldMk cId="3888160973" sldId="380"/>
            <ac:spMk id="13" creationId="{28FE7273-8958-42E5-961A-261F5E7F7937}"/>
          </ac:spMkLst>
        </pc:spChg>
        <pc:spChg chg="add mod ord">
          <ac:chgData name="Kulinich Bohdan" userId="48e65c9f34e137d0" providerId="LiveId" clId="{2E0C4451-0325-432C-AC59-9A17B6429394}" dt="2019-12-17T09:13:31.185" v="5776" actId="1076"/>
          <ac:spMkLst>
            <pc:docMk/>
            <pc:sldMk cId="3888160973" sldId="380"/>
            <ac:spMk id="14" creationId="{36AD1367-8283-4019-A754-786B7705E82C}"/>
          </ac:spMkLst>
        </pc:spChg>
        <pc:spChg chg="del">
          <ac:chgData name="Kulinich Bohdan" userId="48e65c9f34e137d0" providerId="LiveId" clId="{2E0C4451-0325-432C-AC59-9A17B6429394}" dt="2019-12-17T09:05:05.873" v="5545" actId="478"/>
          <ac:spMkLst>
            <pc:docMk/>
            <pc:sldMk cId="3888160973" sldId="380"/>
            <ac:spMk id="15" creationId="{74F04210-694C-4CC3-B13A-518FFF1EE568}"/>
          </ac:spMkLst>
        </pc:spChg>
        <pc:spChg chg="add mod">
          <ac:chgData name="Kulinich Bohdan" userId="48e65c9f34e137d0" providerId="LiveId" clId="{2E0C4451-0325-432C-AC59-9A17B6429394}" dt="2019-12-17T11:06:27.799" v="5820" actId="1076"/>
          <ac:spMkLst>
            <pc:docMk/>
            <pc:sldMk cId="3888160973" sldId="380"/>
            <ac:spMk id="15" creationId="{B0CC186C-233F-4887-A024-2998894C9E11}"/>
          </ac:spMkLst>
        </pc:spChg>
        <pc:spChg chg="del">
          <ac:chgData name="Kulinich Bohdan" userId="48e65c9f34e137d0" providerId="LiveId" clId="{2E0C4451-0325-432C-AC59-9A17B6429394}" dt="2019-12-17T09:05:06.902" v="5546" actId="478"/>
          <ac:spMkLst>
            <pc:docMk/>
            <pc:sldMk cId="3888160973" sldId="380"/>
            <ac:spMk id="16" creationId="{04A8AF7F-EEAF-4BC5-BDC6-0B3AFE100486}"/>
          </ac:spMkLst>
        </pc:spChg>
        <pc:spChg chg="add mod">
          <ac:chgData name="Kulinich Bohdan" userId="48e65c9f34e137d0" providerId="LiveId" clId="{2E0C4451-0325-432C-AC59-9A17B6429394}" dt="2019-12-17T11:07:13.026" v="5823" actId="1076"/>
          <ac:spMkLst>
            <pc:docMk/>
            <pc:sldMk cId="3888160973" sldId="380"/>
            <ac:spMk id="16" creationId="{B077FB03-87C6-493E-8131-6AD0DF270B66}"/>
          </ac:spMkLst>
        </pc:spChg>
        <pc:spChg chg="add mod">
          <ac:chgData name="Kulinich Bohdan" userId="48e65c9f34e137d0" providerId="LiveId" clId="{2E0C4451-0325-432C-AC59-9A17B6429394}" dt="2019-12-17T09:13:31.185" v="5776" actId="1076"/>
          <ac:spMkLst>
            <pc:docMk/>
            <pc:sldMk cId="3888160973" sldId="380"/>
            <ac:spMk id="17" creationId="{21414019-669A-4D82-B5C2-64CD9A487890}"/>
          </ac:spMkLst>
        </pc:spChg>
        <pc:spChg chg="mod">
          <ac:chgData name="Kulinich Bohdan" userId="48e65c9f34e137d0" providerId="LiveId" clId="{2E0C4451-0325-432C-AC59-9A17B6429394}" dt="2019-12-17T09:05:18.544" v="5584" actId="20577"/>
          <ac:spMkLst>
            <pc:docMk/>
            <pc:sldMk cId="3888160973" sldId="380"/>
            <ac:spMk id="18" creationId="{80B67686-9F99-4CB5-A6E9-141575C3AC1E}"/>
          </ac:spMkLst>
        </pc:spChg>
        <pc:picChg chg="add mod ord">
          <ac:chgData name="Kulinich Bohdan" userId="48e65c9f34e137d0" providerId="LiveId" clId="{2E0C4451-0325-432C-AC59-9A17B6429394}" dt="2019-12-17T11:04:25.941" v="5801" actId="1076"/>
          <ac:picMkLst>
            <pc:docMk/>
            <pc:sldMk cId="3888160973" sldId="380"/>
            <ac:picMk id="2" creationId="{81246149-0F87-4C58-B566-DE34B4A526B5}"/>
          </ac:picMkLst>
        </pc:picChg>
        <pc:picChg chg="del">
          <ac:chgData name="Kulinich Bohdan" userId="48e65c9f34e137d0" providerId="LiveId" clId="{2E0C4451-0325-432C-AC59-9A17B6429394}" dt="2019-12-17T09:05:04.734" v="5544" actId="478"/>
          <ac:picMkLst>
            <pc:docMk/>
            <pc:sldMk cId="3888160973" sldId="380"/>
            <ac:picMk id="4" creationId="{DD84F05E-87BB-413D-BF61-1A8A4F826F0F}"/>
          </ac:picMkLst>
        </pc:picChg>
        <pc:picChg chg="add mod">
          <ac:chgData name="Kulinich Bohdan" userId="48e65c9f34e137d0" providerId="LiveId" clId="{2E0C4451-0325-432C-AC59-9A17B6429394}" dt="2019-12-17T09:06:52.915" v="5647" actId="1076"/>
          <ac:picMkLst>
            <pc:docMk/>
            <pc:sldMk cId="3888160973" sldId="380"/>
            <ac:picMk id="5" creationId="{3E869E79-5652-4D92-A4FF-2BA3D3C4DB7B}"/>
          </ac:picMkLst>
        </pc:picChg>
        <pc:picChg chg="add mod modCrop">
          <ac:chgData name="Kulinich Bohdan" userId="48e65c9f34e137d0" providerId="LiveId" clId="{2E0C4451-0325-432C-AC59-9A17B6429394}" dt="2019-12-17T11:04:05.661" v="5796" actId="732"/>
          <ac:picMkLst>
            <pc:docMk/>
            <pc:sldMk cId="3888160973" sldId="380"/>
            <ac:picMk id="6" creationId="{AF7C4AB3-9529-40BC-8D35-1764F3BB8F8B}"/>
          </ac:picMkLst>
        </pc:picChg>
        <pc:picChg chg="add del mod">
          <ac:chgData name="Kulinich Bohdan" userId="48e65c9f34e137d0" providerId="LiveId" clId="{2E0C4451-0325-432C-AC59-9A17B6429394}" dt="2019-12-17T09:15:18.729" v="5786" actId="478"/>
          <ac:picMkLst>
            <pc:docMk/>
            <pc:sldMk cId="3888160973" sldId="380"/>
            <ac:picMk id="19" creationId="{2C824356-776E-42A3-8FA1-B33B1DCC26F3}"/>
          </ac:picMkLst>
        </pc:picChg>
      </pc:sldChg>
      <pc:sldChg chg="addSp delSp modSp add addAnim delAnim modAnim">
        <pc:chgData name="Kulinich Bohdan" userId="48e65c9f34e137d0" providerId="LiveId" clId="{2E0C4451-0325-432C-AC59-9A17B6429394}" dt="2019-12-17T11:24:37.770" v="5984"/>
        <pc:sldMkLst>
          <pc:docMk/>
          <pc:sldMk cId="2986058654" sldId="381"/>
        </pc:sldMkLst>
        <pc:spChg chg="del">
          <ac:chgData name="Kulinich Bohdan" userId="48e65c9f34e137d0" providerId="LiveId" clId="{2E0C4451-0325-432C-AC59-9A17B6429394}" dt="2019-12-17T11:11:51.277" v="5828" actId="478"/>
          <ac:spMkLst>
            <pc:docMk/>
            <pc:sldMk cId="2986058654" sldId="381"/>
            <ac:spMk id="15" creationId="{B0CC186C-233F-4887-A024-2998894C9E11}"/>
          </ac:spMkLst>
        </pc:spChg>
        <pc:spChg chg="del">
          <ac:chgData name="Kulinich Bohdan" userId="48e65c9f34e137d0" providerId="LiveId" clId="{2E0C4451-0325-432C-AC59-9A17B6429394}" dt="2019-12-17T11:11:52.264" v="5829" actId="478"/>
          <ac:spMkLst>
            <pc:docMk/>
            <pc:sldMk cId="2986058654" sldId="381"/>
            <ac:spMk id="16" creationId="{B077FB03-87C6-493E-8131-6AD0DF270B66}"/>
          </ac:spMkLst>
        </pc:spChg>
        <pc:spChg chg="add mod">
          <ac:chgData name="Kulinich Bohdan" userId="48e65c9f34e137d0" providerId="LiveId" clId="{2E0C4451-0325-432C-AC59-9A17B6429394}" dt="2019-12-17T11:24:36.854" v="5983" actId="1076"/>
          <ac:spMkLst>
            <pc:docMk/>
            <pc:sldMk cId="2986058654" sldId="381"/>
            <ac:spMk id="20" creationId="{F2B49040-F15C-4EB0-8A1E-A06E1036AA19}"/>
          </ac:spMkLst>
        </pc:spChg>
        <pc:spChg chg="add mod">
          <ac:chgData name="Kulinich Bohdan" userId="48e65c9f34e137d0" providerId="LiveId" clId="{2E0C4451-0325-432C-AC59-9A17B6429394}" dt="2019-12-17T11:24:36.854" v="5983" actId="1076"/>
          <ac:spMkLst>
            <pc:docMk/>
            <pc:sldMk cId="2986058654" sldId="381"/>
            <ac:spMk id="21" creationId="{8F288B8D-5E61-4C4C-87A7-922F4C75F482}"/>
          </ac:spMkLst>
        </pc:spChg>
        <pc:spChg chg="add mod">
          <ac:chgData name="Kulinich Bohdan" userId="48e65c9f34e137d0" providerId="LiveId" clId="{2E0C4451-0325-432C-AC59-9A17B6429394}" dt="2019-12-17T11:20:18.433" v="5945" actId="207"/>
          <ac:spMkLst>
            <pc:docMk/>
            <pc:sldMk cId="2986058654" sldId="381"/>
            <ac:spMk id="22" creationId="{D7AAFC4C-1425-4F3E-BAD0-504707BC5C56}"/>
          </ac:spMkLst>
        </pc:spChg>
        <pc:picChg chg="del">
          <ac:chgData name="Kulinich Bohdan" userId="48e65c9f34e137d0" providerId="LiveId" clId="{2E0C4451-0325-432C-AC59-9A17B6429394}" dt="2019-12-17T11:11:50.389" v="5827" actId="478"/>
          <ac:picMkLst>
            <pc:docMk/>
            <pc:sldMk cId="2986058654" sldId="381"/>
            <ac:picMk id="2" creationId="{81246149-0F87-4C58-B566-DE34B4A526B5}"/>
          </ac:picMkLst>
        </pc:picChg>
        <pc:picChg chg="del">
          <ac:chgData name="Kulinich Bohdan" userId="48e65c9f34e137d0" providerId="LiveId" clId="{2E0C4451-0325-432C-AC59-9A17B6429394}" dt="2019-12-17T11:11:52.944" v="5830" actId="478"/>
          <ac:picMkLst>
            <pc:docMk/>
            <pc:sldMk cId="2986058654" sldId="381"/>
            <ac:picMk id="6" creationId="{AF7C4AB3-9529-40BC-8D35-1764F3BB8F8B}"/>
          </ac:picMkLst>
        </pc:picChg>
        <pc:picChg chg="add del mod modCrop">
          <ac:chgData name="Kulinich Bohdan" userId="48e65c9f34e137d0" providerId="LiveId" clId="{2E0C4451-0325-432C-AC59-9A17B6429394}" dt="2019-12-17T11:21:58.757" v="5952" actId="478"/>
          <ac:picMkLst>
            <pc:docMk/>
            <pc:sldMk cId="2986058654" sldId="381"/>
            <ac:picMk id="7" creationId="{F346CD80-A40C-44F2-B488-E31E24F4031A}"/>
          </ac:picMkLst>
        </pc:picChg>
        <pc:picChg chg="add mod">
          <ac:chgData name="Kulinich Bohdan" userId="48e65c9f34e137d0" providerId="LiveId" clId="{2E0C4451-0325-432C-AC59-9A17B6429394}" dt="2019-12-17T11:22:08.515" v="5954" actId="1076"/>
          <ac:picMkLst>
            <pc:docMk/>
            <pc:sldMk cId="2986058654" sldId="381"/>
            <ac:picMk id="19" creationId="{04A856EB-F364-4AFE-B048-F29240DEFA5C}"/>
          </ac:picMkLst>
        </pc:picChg>
      </pc:sldChg>
      <pc:sldChg chg="addSp delSp modSp add del addAnim delAnim modAnim">
        <pc:chgData name="Kulinich Bohdan" userId="48e65c9f34e137d0" providerId="LiveId" clId="{2E0C4451-0325-432C-AC59-9A17B6429394}" dt="2019-12-18T13:02:31.843" v="6435" actId="47"/>
        <pc:sldMkLst>
          <pc:docMk/>
          <pc:sldMk cId="75671483" sldId="382"/>
        </pc:sldMkLst>
        <pc:spChg chg="add mod">
          <ac:chgData name="Kulinich Bohdan" userId="48e65c9f34e137d0" providerId="LiveId" clId="{2E0C4451-0325-432C-AC59-9A17B6429394}" dt="2019-12-18T12:58:51.097" v="6408" actId="1076"/>
          <ac:spMkLst>
            <pc:docMk/>
            <pc:sldMk cId="75671483" sldId="382"/>
            <ac:spMk id="2" creationId="{9B51A71A-0F3D-4E34-A652-85A0F5DC0034}"/>
          </ac:spMkLst>
        </pc:spChg>
        <pc:spChg chg="del">
          <ac:chgData name="Kulinich Bohdan" userId="48e65c9f34e137d0" providerId="LiveId" clId="{2E0C4451-0325-432C-AC59-9A17B6429394}" dt="2019-12-18T12:51:22.602" v="6265" actId="478"/>
          <ac:spMkLst>
            <pc:docMk/>
            <pc:sldMk cId="75671483" sldId="382"/>
            <ac:spMk id="8" creationId="{08A3E7D2-3B9E-4F0E-8D7C-B5DE1B0EF957}"/>
          </ac:spMkLst>
        </pc:spChg>
        <pc:spChg chg="add mod">
          <ac:chgData name="Kulinich Bohdan" userId="48e65c9f34e137d0" providerId="LiveId" clId="{2E0C4451-0325-432C-AC59-9A17B6429394}" dt="2019-12-18T12:56:14.991" v="6373" actId="1076"/>
          <ac:spMkLst>
            <pc:docMk/>
            <pc:sldMk cId="75671483" sldId="382"/>
            <ac:spMk id="9" creationId="{E691EE3F-B9F7-4882-8B39-E6C421BF4D64}"/>
          </ac:spMkLst>
        </pc:spChg>
        <pc:spChg chg="add mod">
          <ac:chgData name="Kulinich Bohdan" userId="48e65c9f34e137d0" providerId="LiveId" clId="{2E0C4451-0325-432C-AC59-9A17B6429394}" dt="2019-12-18T13:00:57.364" v="6426" actId="1076"/>
          <ac:spMkLst>
            <pc:docMk/>
            <pc:sldMk cId="75671483" sldId="382"/>
            <ac:spMk id="11" creationId="{EF26337C-91C0-4E4D-92CD-D1E99E633377}"/>
          </ac:spMkLst>
        </pc:spChg>
        <pc:spChg chg="mod">
          <ac:chgData name="Kulinich Bohdan" userId="48e65c9f34e137d0" providerId="LiveId" clId="{2E0C4451-0325-432C-AC59-9A17B6429394}" dt="2019-12-18T12:52:37.467" v="6337" actId="20577"/>
          <ac:spMkLst>
            <pc:docMk/>
            <pc:sldMk cId="75671483" sldId="382"/>
            <ac:spMk id="15" creationId="{B32E536E-CB67-4731-BA37-26466C461198}"/>
          </ac:spMkLst>
        </pc:spChg>
        <pc:picChg chg="add del">
          <ac:chgData name="Kulinich Bohdan" userId="48e65c9f34e137d0" providerId="LiveId" clId="{2E0C4451-0325-432C-AC59-9A17B6429394}" dt="2019-12-18T12:51:21.853" v="6264" actId="478"/>
          <ac:picMkLst>
            <pc:docMk/>
            <pc:sldMk cId="75671483" sldId="382"/>
            <ac:picMk id="7" creationId="{8B0EC656-AD9F-40E8-A668-CAECE6502E4C}"/>
          </ac:picMkLst>
        </pc:picChg>
        <pc:picChg chg="add del">
          <ac:chgData name="Kulinich Bohdan" userId="48e65c9f34e137d0" providerId="LiveId" clId="{2E0C4451-0325-432C-AC59-9A17B6429394}" dt="2019-12-18T12:51:20.133" v="6263" actId="478"/>
          <ac:picMkLst>
            <pc:docMk/>
            <pc:sldMk cId="75671483" sldId="382"/>
            <ac:picMk id="16" creationId="{F8D5FA2B-3F34-4AA6-8A95-3DF876F91A03}"/>
          </ac:picMkLst>
        </pc:picChg>
      </pc:sldChg>
      <pc:sldChg chg="delSp add modAnim">
        <pc:chgData name="Kulinich Bohdan" userId="48e65c9f34e137d0" providerId="LiveId" clId="{2E0C4451-0325-432C-AC59-9A17B6429394}" dt="2019-12-18T13:02:53.013" v="6442"/>
        <pc:sldMkLst>
          <pc:docMk/>
          <pc:sldMk cId="1841183216" sldId="382"/>
        </pc:sldMkLst>
        <pc:spChg chg="del">
          <ac:chgData name="Kulinich Bohdan" userId="48e65c9f34e137d0" providerId="LiveId" clId="{2E0C4451-0325-432C-AC59-9A17B6429394}" dt="2019-12-18T13:02:36.721" v="6438" actId="478"/>
          <ac:spMkLst>
            <pc:docMk/>
            <pc:sldMk cId="1841183216" sldId="382"/>
            <ac:spMk id="17" creationId="{0857FAEA-90DC-4FB4-BFC3-150911110FC1}"/>
          </ac:spMkLst>
        </pc:spChg>
        <pc:picChg chg="del">
          <ac:chgData name="Kulinich Bohdan" userId="48e65c9f34e137d0" providerId="LiveId" clId="{2E0C4451-0325-432C-AC59-9A17B6429394}" dt="2019-12-18T13:02:35.669" v="6437" actId="478"/>
          <ac:picMkLst>
            <pc:docMk/>
            <pc:sldMk cId="1841183216" sldId="382"/>
            <ac:picMk id="16" creationId="{F8D5FA2B-3F34-4AA6-8A95-3DF876F91A03}"/>
          </ac:picMkLst>
        </pc:picChg>
      </pc:sldChg>
      <pc:sldChg chg="addSp delSp modSp add del delAnim modAnim">
        <pc:chgData name="Kulinich Bohdan" userId="48e65c9f34e137d0" providerId="LiveId" clId="{2E0C4451-0325-432C-AC59-9A17B6429394}" dt="2019-12-18T14:02:12.536" v="7088" actId="47"/>
        <pc:sldMkLst>
          <pc:docMk/>
          <pc:sldMk cId="3768585561" sldId="383"/>
        </pc:sldMkLst>
        <pc:spChg chg="mod">
          <ac:chgData name="Kulinich Bohdan" userId="48e65c9f34e137d0" providerId="LiveId" clId="{2E0C4451-0325-432C-AC59-9A17B6429394}" dt="2019-12-18T13:50:07.514" v="7059" actId="20577"/>
          <ac:spMkLst>
            <pc:docMk/>
            <pc:sldMk cId="3768585561" sldId="383"/>
            <ac:spMk id="6" creationId="{FEC50CCC-7239-4116-BBF5-01454738FCAA}"/>
          </ac:spMkLst>
        </pc:spChg>
        <pc:spChg chg="del">
          <ac:chgData name="Kulinich Bohdan" userId="48e65c9f34e137d0" providerId="LiveId" clId="{2E0C4451-0325-432C-AC59-9A17B6429394}" dt="2019-12-18T13:42:19.900" v="6889" actId="478"/>
          <ac:spMkLst>
            <pc:docMk/>
            <pc:sldMk cId="3768585561" sldId="383"/>
            <ac:spMk id="8" creationId="{08A3E7D2-3B9E-4F0E-8D7C-B5DE1B0EF957}"/>
          </ac:spMkLst>
        </pc:spChg>
        <pc:spChg chg="add mod">
          <ac:chgData name="Kulinich Bohdan" userId="48e65c9f34e137d0" providerId="LiveId" clId="{2E0C4451-0325-432C-AC59-9A17B6429394}" dt="2019-12-18T13:44:51.662" v="6954" actId="1076"/>
          <ac:spMkLst>
            <pc:docMk/>
            <pc:sldMk cId="3768585561" sldId="383"/>
            <ac:spMk id="13" creationId="{2C993EF7-623D-4E55-9C06-9A8B63D47A95}"/>
          </ac:spMkLst>
        </pc:spChg>
        <pc:spChg chg="add mod">
          <ac:chgData name="Kulinich Bohdan" userId="48e65c9f34e137d0" providerId="LiveId" clId="{2E0C4451-0325-432C-AC59-9A17B6429394}" dt="2019-12-18T13:44:51.662" v="6954" actId="1076"/>
          <ac:spMkLst>
            <pc:docMk/>
            <pc:sldMk cId="3768585561" sldId="383"/>
            <ac:spMk id="14" creationId="{4027F94F-9CAC-41BE-ABA6-08A04712C75A}"/>
          </ac:spMkLst>
        </pc:spChg>
        <pc:spChg chg="add mod">
          <ac:chgData name="Kulinich Bohdan" userId="48e65c9f34e137d0" providerId="LiveId" clId="{2E0C4451-0325-432C-AC59-9A17B6429394}" dt="2019-12-18T13:44:51.662" v="6954" actId="1076"/>
          <ac:spMkLst>
            <pc:docMk/>
            <pc:sldMk cId="3768585561" sldId="383"/>
            <ac:spMk id="15" creationId="{D2AE4B06-279E-4C39-9B4D-80018A7330B2}"/>
          </ac:spMkLst>
        </pc:spChg>
        <pc:spChg chg="add mod">
          <ac:chgData name="Kulinich Bohdan" userId="48e65c9f34e137d0" providerId="LiveId" clId="{2E0C4451-0325-432C-AC59-9A17B6429394}" dt="2019-12-18T13:50:15.518" v="7060" actId="1076"/>
          <ac:spMkLst>
            <pc:docMk/>
            <pc:sldMk cId="3768585561" sldId="383"/>
            <ac:spMk id="16" creationId="{1A8A6095-19B8-40A6-B7E3-72C59264D7B5}"/>
          </ac:spMkLst>
        </pc:spChg>
        <pc:picChg chg="del">
          <ac:chgData name="Kulinich Bohdan" userId="48e65c9f34e137d0" providerId="LiveId" clId="{2E0C4451-0325-432C-AC59-9A17B6429394}" dt="2019-12-18T13:42:19.283" v="6888" actId="478"/>
          <ac:picMkLst>
            <pc:docMk/>
            <pc:sldMk cId="3768585561" sldId="383"/>
            <ac:picMk id="5" creationId="{DB7D6271-376A-403B-AD8E-CA2160866C1F}"/>
          </ac:picMkLst>
        </pc:picChg>
        <pc:picChg chg="add mod">
          <ac:chgData name="Kulinich Bohdan" userId="48e65c9f34e137d0" providerId="LiveId" clId="{2E0C4451-0325-432C-AC59-9A17B6429394}" dt="2019-12-18T13:43:59.924" v="6932" actId="1076"/>
          <ac:picMkLst>
            <pc:docMk/>
            <pc:sldMk cId="3768585561" sldId="383"/>
            <ac:picMk id="7" creationId="{0D61EAD0-60D1-4868-8D8F-A54F9736878D}"/>
          </ac:picMkLst>
        </pc:picChg>
        <pc:picChg chg="add mod">
          <ac:chgData name="Kulinich Bohdan" userId="48e65c9f34e137d0" providerId="LiveId" clId="{2E0C4451-0325-432C-AC59-9A17B6429394}" dt="2019-12-18T13:43:59.924" v="6932" actId="1076"/>
          <ac:picMkLst>
            <pc:docMk/>
            <pc:sldMk cId="3768585561" sldId="383"/>
            <ac:picMk id="10" creationId="{25F47B02-71B9-4142-BA11-658D30836DEA}"/>
          </ac:picMkLst>
        </pc:picChg>
        <pc:picChg chg="add mod">
          <ac:chgData name="Kulinich Bohdan" userId="48e65c9f34e137d0" providerId="LiveId" clId="{2E0C4451-0325-432C-AC59-9A17B6429394}" dt="2019-12-18T13:43:59.924" v="6932" actId="1076"/>
          <ac:picMkLst>
            <pc:docMk/>
            <pc:sldMk cId="3768585561" sldId="383"/>
            <ac:picMk id="12" creationId="{4A2D9838-8B55-485F-9EBF-7B1DA7BE25A1}"/>
          </ac:picMkLst>
        </pc:picChg>
      </pc:sldChg>
    </pc:docChg>
  </pc:docChgLst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  <pc:docChgLst>
    <pc:chgData name="Kulinich Bohdan" userId="48e65c9f34e137d0" providerId="LiveId" clId="{7C843355-CAC5-49B7-93E9-8ECBB6F9307A}"/>
    <pc:docChg chg="undo redo custSel addSld delSld modSld">
      <pc:chgData name="Kulinich Bohdan" userId="48e65c9f34e137d0" providerId="LiveId" clId="{7C843355-CAC5-49B7-93E9-8ECBB6F9307A}" dt="2019-12-09T10:54:27.343" v="8799" actId="20577"/>
      <pc:docMkLst>
        <pc:docMk/>
      </pc:docMkLst>
      <pc:sldChg chg="modSp">
        <pc:chgData name="Kulinich Bohdan" userId="48e65c9f34e137d0" providerId="LiveId" clId="{7C843355-CAC5-49B7-93E9-8ECBB6F9307A}" dt="2019-11-30T18:15:11.771" v="21" actId="1076"/>
        <pc:sldMkLst>
          <pc:docMk/>
          <pc:sldMk cId="1088591982" sldId="256"/>
        </pc:sldMkLst>
        <pc:spChg chg="mod">
          <ac:chgData name="Kulinich Bohdan" userId="48e65c9f34e137d0" providerId="LiveId" clId="{7C843355-CAC5-49B7-93E9-8ECBB6F9307A}" dt="2019-11-30T18:15:11.771" v="21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C843355-CAC5-49B7-93E9-8ECBB6F9307A}" dt="2019-11-30T18:14:56.446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08:09:16.368" v="7824"/>
        <pc:sldMkLst>
          <pc:docMk/>
          <pc:sldMk cId="4214866131" sldId="261"/>
        </pc:sldMkLst>
        <pc:spChg chg="mod ord">
          <ac:chgData name="Kulinich Bohdan" userId="48e65c9f34e137d0" providerId="LiveId" clId="{7C843355-CAC5-49B7-93E9-8ECBB6F9307A}" dt="2019-12-09T08:08:37.765" v="7810" actId="166"/>
          <ac:spMkLst>
            <pc:docMk/>
            <pc:sldMk cId="4214866131" sldId="261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8:08:29.541" v="7808" actId="1076"/>
          <ac:spMkLst>
            <pc:docMk/>
            <pc:sldMk cId="4214866131" sldId="261"/>
            <ac:spMk id="9" creationId="{CC8A2E12-5CA1-4A1F-817A-8E0AA2829DAD}"/>
          </ac:spMkLst>
        </pc:spChg>
        <pc:spChg chg="add mod">
          <ac:chgData name="Kulinich Bohdan" userId="48e65c9f34e137d0" providerId="LiveId" clId="{7C843355-CAC5-49B7-93E9-8ECBB6F9307A}" dt="2019-12-09T08:08:29.541" v="7808" actId="1076"/>
          <ac:spMkLst>
            <pc:docMk/>
            <pc:sldMk cId="4214866131" sldId="261"/>
            <ac:spMk id="10" creationId="{5894A997-7614-4273-AE8F-166D69A23D96}"/>
          </ac:spMkLst>
        </pc:spChg>
      </pc:sldChg>
      <pc:sldChg chg="modSp modAnim">
        <pc:chgData name="Kulinich Bohdan" userId="48e65c9f34e137d0" providerId="LiveId" clId="{7C843355-CAC5-49B7-93E9-8ECBB6F9307A}" dt="2019-12-09T10:54:27.343" v="8799" actId="20577"/>
        <pc:sldMkLst>
          <pc:docMk/>
          <pc:sldMk cId="651625149" sldId="283"/>
        </pc:sldMkLst>
        <pc:spChg chg="mod">
          <ac:chgData name="Kulinich Bohdan" userId="48e65c9f34e137d0" providerId="LiveId" clId="{7C843355-CAC5-49B7-93E9-8ECBB6F9307A}" dt="2019-12-09T10:54:25.232" v="879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54:27.343" v="8799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7C843355-CAC5-49B7-93E9-8ECBB6F9307A}" dt="2019-12-09T10:53:07.889" v="8797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7C843355-CAC5-49B7-93E9-8ECBB6F9307A}" dt="2019-12-09T10:43:23.772" v="8674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47:22.382" v="8733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51:05.296" v="8771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53:07.889" v="8797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7C843355-CAC5-49B7-93E9-8ECBB6F9307A}" dt="2019-12-09T07:57:53.803" v="7548" actId="47"/>
        <pc:sldMkLst>
          <pc:docMk/>
          <pc:sldMk cId="3718271295" sldId="304"/>
        </pc:sldMkLst>
      </pc:sldChg>
      <pc:sldChg chg="modSp add del">
        <pc:chgData name="Kulinich Bohdan" userId="48e65c9f34e137d0" providerId="LiveId" clId="{7C843355-CAC5-49B7-93E9-8ECBB6F9307A}" dt="2019-12-02T18:18:58.393" v="1482" actId="2696"/>
        <pc:sldMkLst>
          <pc:docMk/>
          <pc:sldMk cId="3255851628" sldId="334"/>
        </pc:sldMkLst>
        <pc:spChg chg="mod">
          <ac:chgData name="Kulinich Bohdan" userId="48e65c9f34e137d0" providerId="LiveId" clId="{7C843355-CAC5-49B7-93E9-8ECBB6F9307A}" dt="2019-12-02T13:04:12.028" v="758" actId="207"/>
          <ac:spMkLst>
            <pc:docMk/>
            <pc:sldMk cId="3255851628" sldId="334"/>
            <ac:spMk id="3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2T10:23:59.224" v="319" actId="207"/>
          <ac:spMkLst>
            <pc:docMk/>
            <pc:sldMk cId="3255851628" sldId="334"/>
            <ac:spMk id="55" creationId="{00000000-0000-0000-0000-000000000000}"/>
          </ac:spMkLst>
        </pc:spChg>
      </pc:sldChg>
      <pc:sldChg chg="addSp delSp modSp del delAnim modAnim">
        <pc:chgData name="Kulinich Bohdan" userId="48e65c9f34e137d0" providerId="LiveId" clId="{7C843355-CAC5-49B7-93E9-8ECBB6F9307A}" dt="2019-12-02T14:00:02.986" v="1116" actId="2696"/>
        <pc:sldMkLst>
          <pc:docMk/>
          <pc:sldMk cId="1498542710" sldId="336"/>
        </pc:sldMkLst>
        <pc:spChg chg="mod">
          <ac:chgData name="Kulinich Bohdan" userId="48e65c9f34e137d0" providerId="LiveId" clId="{7C843355-CAC5-49B7-93E9-8ECBB6F9307A}" dt="2019-12-02T09:10:36.708" v="84" actId="207"/>
          <ac:spMkLst>
            <pc:docMk/>
            <pc:sldMk cId="1498542710" sldId="336"/>
            <ac:spMk id="3" creationId="{00000000-0000-0000-0000-000000000000}"/>
          </ac:spMkLst>
        </pc:spChg>
        <pc:spChg chg="mod">
          <ac:chgData name="Kulinich Bohdan" userId="48e65c9f34e137d0" providerId="LiveId" clId="{7C843355-CAC5-49B7-93E9-8ECBB6F9307A}" dt="2019-12-02T08:55:06.075" v="82" actId="14100"/>
          <ac:spMkLst>
            <pc:docMk/>
            <pc:sldMk cId="1498542710" sldId="336"/>
            <ac:spMk id="4" creationId="{00000000-0000-0000-0000-000000000000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13" creationId="{857D8460-5AEA-4C7C-A620-B1F9C3FF39F0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14" creationId="{CDC4770D-4125-4CB3-B0C6-43D9BE670D3A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38" creationId="{277BD701-B60E-412D-9840-9FCE3DC8C71B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39" creationId="{D1BCDE04-3B7C-4085-87F7-D6D73FAC944C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0" creationId="{4FF670D0-A139-4535-B28E-ECDDE28123F3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1" creationId="{6228D97B-5906-41FE-B928-CF6530BEDC0F}"/>
          </ac:spMkLst>
        </pc:spChg>
        <pc:spChg chg="add mod ord">
          <ac:chgData name="Kulinich Bohdan" userId="48e65c9f34e137d0" providerId="LiveId" clId="{7C843355-CAC5-49B7-93E9-8ECBB6F9307A}" dt="2019-12-02T10:49:49.687" v="481" actId="167"/>
          <ac:spMkLst>
            <pc:docMk/>
            <pc:sldMk cId="1498542710" sldId="336"/>
            <ac:spMk id="42" creationId="{F04552D3-F5B5-4638-8518-055E7416EEF9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3" creationId="{768AB397-58AA-4800-8B90-A5C704C8E9F9}"/>
          </ac:spMkLst>
        </pc:spChg>
        <pc:spChg chg="add mod">
          <ac:chgData name="Kulinich Bohdan" userId="48e65c9f34e137d0" providerId="LiveId" clId="{7C843355-CAC5-49B7-93E9-8ECBB6F9307A}" dt="2019-12-02T09:32:36.071" v="269" actId="20577"/>
          <ac:spMkLst>
            <pc:docMk/>
            <pc:sldMk cId="1498542710" sldId="336"/>
            <ac:spMk id="45" creationId="{07111B20-D640-45B5-A434-54732D2C4989}"/>
          </ac:spMkLst>
        </pc:spChg>
        <pc:spChg chg="add mod">
          <ac:chgData name="Kulinich Bohdan" userId="48e65c9f34e137d0" providerId="LiveId" clId="{7C843355-CAC5-49B7-93E9-8ECBB6F9307A}" dt="2019-12-02T13:30:31.229" v="940" actId="207"/>
          <ac:spMkLst>
            <pc:docMk/>
            <pc:sldMk cId="1498542710" sldId="336"/>
            <ac:spMk id="51" creationId="{9E11DB24-496F-4A20-B9BC-B07437233BE7}"/>
          </ac:spMkLst>
        </pc:spChg>
        <pc:spChg chg="add mod ord">
          <ac:chgData name="Kulinich Bohdan" userId="48e65c9f34e137d0" providerId="LiveId" clId="{7C843355-CAC5-49B7-93E9-8ECBB6F9307A}" dt="2019-12-02T10:33:29.989" v="425" actId="167"/>
          <ac:spMkLst>
            <pc:docMk/>
            <pc:sldMk cId="1498542710" sldId="336"/>
            <ac:spMk id="52" creationId="{0E0F4036-D813-422A-88A5-576A90A3C51A}"/>
          </ac:spMkLst>
        </pc:spChg>
        <pc:picChg chg="add mod">
          <ac:chgData name="Kulinich Bohdan" userId="48e65c9f34e137d0" providerId="LiveId" clId="{7C843355-CAC5-49B7-93E9-8ECBB6F9307A}" dt="2019-12-02T09:37:47.121" v="271" actId="1076"/>
          <ac:picMkLst>
            <pc:docMk/>
            <pc:sldMk cId="1498542710" sldId="336"/>
            <ac:picMk id="6" creationId="{7EDD83CE-85E1-4FC4-873C-046646B4EB47}"/>
          </ac:picMkLst>
        </pc:picChg>
        <pc:picChg chg="add del mod">
          <ac:chgData name="Kulinich Bohdan" userId="48e65c9f34e137d0" providerId="LiveId" clId="{7C843355-CAC5-49B7-93E9-8ECBB6F9307A}" dt="2019-12-02T09:41:08.881" v="282" actId="478"/>
          <ac:picMkLst>
            <pc:docMk/>
            <pc:sldMk cId="1498542710" sldId="336"/>
            <ac:picMk id="8" creationId="{D528A578-50ED-4877-BEC8-939D79F79591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9" creationId="{8BDA9F86-6FFB-4BCB-9B97-8077DA5EAFCB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10" creationId="{A4DE6FA8-3AD1-4189-8A65-8A5BA703BC28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11" creationId="{7A219B82-DACD-4794-8960-DA29C7A132D8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2" creationId="{D52C46C7-90BB-4C8E-B140-3D0748E2A628}"/>
          </ac:picMkLst>
        </pc:picChg>
        <pc:picChg chg="add del mod">
          <ac:chgData name="Kulinich Bohdan" userId="48e65c9f34e137d0" providerId="LiveId" clId="{7C843355-CAC5-49B7-93E9-8ECBB6F9307A}" dt="2019-12-02T09:41:32.335" v="290" actId="478"/>
          <ac:picMkLst>
            <pc:docMk/>
            <pc:sldMk cId="1498542710" sldId="336"/>
            <ac:picMk id="16" creationId="{DF43450E-4780-4A0F-A788-94D337B9B2F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8" creationId="{F2727B01-76D2-4FF2-8684-E729100CCC6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9" creationId="{1561AE46-C62B-4859-B92D-EC1C786A7AA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0" creationId="{DAA7B6E2-512B-4992-87BE-A1E8B6EF514C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1" creationId="{B4A136A0-1314-44C7-8E77-050EA6C4884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2" creationId="{4B585BE6-301A-497F-BBA0-74BCF87F21EF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3" creationId="{19795C09-54ED-4293-9A9B-D9ED5E98CA4D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4" creationId="{AA971717-A1FE-4C77-ACC2-2EE4E66AE531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5" creationId="{0AA0ED14-0244-4DF6-B4C5-3EC569F27ED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6" creationId="{0B17354A-E921-4E9E-BE1A-9867E12B6D19}"/>
          </ac:picMkLst>
        </pc:picChg>
        <pc:picChg chg="add del mod">
          <ac:chgData name="Kulinich Bohdan" userId="48e65c9f34e137d0" providerId="LiveId" clId="{7C843355-CAC5-49B7-93E9-8ECBB6F9307A}" dt="2019-12-02T10:04:33.836" v="301" actId="478"/>
          <ac:picMkLst>
            <pc:docMk/>
            <pc:sldMk cId="1498542710" sldId="336"/>
            <ac:picMk id="27" creationId="{46CFB5C9-97F0-446F-94F3-651B06EDE1F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9" creationId="{AA432217-180F-4707-8C74-CB8991B25626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0" creationId="{52DC277D-48C5-4B4F-BD49-F47A437A454A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1" creationId="{7F365823-AE76-4AF5-8B97-FAF23DCE9E87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2" creationId="{BE874FE0-74A9-4E8C-BD24-CF9839AB9F17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3" creationId="{D63BAEC9-C134-428A-A859-6276221E1CC0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4" creationId="{495416BF-D7C1-450D-A2B1-96FA5BD7777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5" creationId="{45E2DEB8-06F2-4032-B780-7D831A116BC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6" creationId="{2EF8BB6C-2ACE-44CE-B2C5-2FF28D898A8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7" creationId="{472D6E04-B2C6-47F3-BA3C-C99D44988D66}"/>
          </ac:picMkLst>
        </pc:picChg>
        <pc:picChg chg="add">
          <ac:chgData name="Kulinich Bohdan" userId="48e65c9f34e137d0" providerId="LiveId" clId="{7C843355-CAC5-49B7-93E9-8ECBB6F9307A}" dt="2019-12-02T09:16:28.438" v="87"/>
          <ac:picMkLst>
            <pc:docMk/>
            <pc:sldMk cId="1498542710" sldId="336"/>
            <ac:picMk id="44" creationId="{59FFFADE-2CB6-4199-9284-AF5D73D9490B}"/>
          </ac:picMkLst>
        </pc:picChg>
        <pc:picChg chg="add del mod">
          <ac:chgData name="Kulinich Bohdan" userId="48e65c9f34e137d0" providerId="LiveId" clId="{7C843355-CAC5-49B7-93E9-8ECBB6F9307A}" dt="2019-12-02T10:03:03.952" v="298" actId="478"/>
          <ac:picMkLst>
            <pc:docMk/>
            <pc:sldMk cId="1498542710" sldId="336"/>
            <ac:picMk id="46" creationId="{2F8F0ABF-5088-42CC-808E-8FCC6DBEFEA6}"/>
          </ac:picMkLst>
        </pc:picChg>
        <pc:picChg chg="add del mod">
          <ac:chgData name="Kulinich Bohdan" userId="48e65c9f34e137d0" providerId="LiveId" clId="{7C843355-CAC5-49B7-93E9-8ECBB6F9307A}" dt="2019-12-02T10:23:40.010" v="315" actId="478"/>
          <ac:picMkLst>
            <pc:docMk/>
            <pc:sldMk cId="1498542710" sldId="336"/>
            <ac:picMk id="48" creationId="{E4D9F064-A4AF-466B-8B3F-9C1988BCE52B}"/>
          </ac:picMkLst>
        </pc:picChg>
        <pc:picChg chg="add mod">
          <ac:chgData name="Kulinich Bohdan" userId="48e65c9f34e137d0" providerId="LiveId" clId="{7C843355-CAC5-49B7-93E9-8ECBB6F9307A}" dt="2019-12-02T10:23:42.650" v="316" actId="1076"/>
          <ac:picMkLst>
            <pc:docMk/>
            <pc:sldMk cId="1498542710" sldId="336"/>
            <ac:picMk id="50" creationId="{DE175343-F1B1-4A3D-86F2-929EA0F24D5B}"/>
          </ac:picMkLst>
        </pc:picChg>
        <pc:cxnChg chg="del">
          <ac:chgData name="Kulinich Bohdan" userId="48e65c9f34e137d0" providerId="LiveId" clId="{7C843355-CAC5-49B7-93E9-8ECBB6F9307A}" dt="2019-12-02T09:13:43.656" v="85" actId="478"/>
          <ac:cxnSpMkLst>
            <pc:docMk/>
            <pc:sldMk cId="1498542710" sldId="336"/>
            <ac:cxnSpMk id="5" creationId="{1EB52E55-3454-4705-8814-79ACB65D9710}"/>
          </ac:cxnSpMkLst>
        </pc:cxnChg>
      </pc:sldChg>
      <pc:sldChg chg="addSp delSp del modAnim">
        <pc:chgData name="Kulinich Bohdan" userId="48e65c9f34e137d0" providerId="LiveId" clId="{7C843355-CAC5-49B7-93E9-8ECBB6F9307A}" dt="2019-12-09T05:05:57.474" v="6780" actId="47"/>
        <pc:sldMkLst>
          <pc:docMk/>
          <pc:sldMk cId="3984483086" sldId="337"/>
        </pc:sldMkLst>
        <pc:spChg chg="add del">
          <ac:chgData name="Kulinich Bohdan" userId="48e65c9f34e137d0" providerId="LiveId" clId="{7C843355-CAC5-49B7-93E9-8ECBB6F9307A}" dt="2019-12-03T09:30:00.010" v="3368"/>
          <ac:spMkLst>
            <pc:docMk/>
            <pc:sldMk cId="3984483086" sldId="337"/>
            <ac:spMk id="13" creationId="{C8899CB5-D5B6-4E49-8E70-32A0146D5514}"/>
          </ac:spMkLst>
        </pc:spChg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3481288731" sldId="340"/>
        </pc:sldMkLst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105514428" sldId="341"/>
        </pc:sldMkLst>
      </pc:sldChg>
      <pc:sldChg chg="modSp">
        <pc:chgData name="Kulinich Bohdan" userId="48e65c9f34e137d0" providerId="LiveId" clId="{7C843355-CAC5-49B7-93E9-8ECBB6F9307A}" dt="2019-12-09T05:14:41.016" v="6997" actId="20577"/>
        <pc:sldMkLst>
          <pc:docMk/>
          <pc:sldMk cId="2322695353" sldId="342"/>
        </pc:sldMkLst>
        <pc:spChg chg="mod">
          <ac:chgData name="Kulinich Bohdan" userId="48e65c9f34e137d0" providerId="LiveId" clId="{7C843355-CAC5-49B7-93E9-8ECBB6F9307A}" dt="2019-12-09T05:14:41.016" v="6997" actId="20577"/>
          <ac:spMkLst>
            <pc:docMk/>
            <pc:sldMk cId="2322695353" sldId="342"/>
            <ac:spMk id="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08:11:42.609" v="7825" actId="166"/>
        <pc:sldMkLst>
          <pc:docMk/>
          <pc:sldMk cId="2720157086" sldId="343"/>
        </pc:sldMkLst>
        <pc:spChg chg="mod ord">
          <ac:chgData name="Kulinich Bohdan" userId="48e65c9f34e137d0" providerId="LiveId" clId="{7C843355-CAC5-49B7-93E9-8ECBB6F9307A}" dt="2019-12-09T08:11:42.609" v="7825" actId="166"/>
          <ac:spMkLst>
            <pc:docMk/>
            <pc:sldMk cId="2720157086" sldId="343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5:36:49.692" v="7346" actId="14100"/>
          <ac:spMkLst>
            <pc:docMk/>
            <pc:sldMk cId="2720157086" sldId="343"/>
            <ac:spMk id="8" creationId="{C6C23B9F-7D11-4348-9679-E8645EC03D8E}"/>
          </ac:spMkLst>
        </pc:spChg>
        <pc:spChg chg="add mod">
          <ac:chgData name="Kulinich Bohdan" userId="48e65c9f34e137d0" providerId="LiveId" clId="{7C843355-CAC5-49B7-93E9-8ECBB6F9307A}" dt="2019-12-09T05:36:57.769" v="7352" actId="20577"/>
          <ac:spMkLst>
            <pc:docMk/>
            <pc:sldMk cId="2720157086" sldId="343"/>
            <ac:spMk id="9" creationId="{4C161B5D-23C3-4CBA-AE4D-82CDC3978769}"/>
          </ac:spMkLst>
        </pc:spChg>
      </pc:sldChg>
      <pc:sldChg chg="addSp delSp modSp modAnim">
        <pc:chgData name="Kulinich Bohdan" userId="48e65c9f34e137d0" providerId="LiveId" clId="{7C843355-CAC5-49B7-93E9-8ECBB6F9307A}" dt="2019-12-09T08:11:47.877" v="7826" actId="166"/>
        <pc:sldMkLst>
          <pc:docMk/>
          <pc:sldMk cId="2796025487" sldId="344"/>
        </pc:sldMkLst>
        <pc:spChg chg="mod ord">
          <ac:chgData name="Kulinich Bohdan" userId="48e65c9f34e137d0" providerId="LiveId" clId="{7C843355-CAC5-49B7-93E9-8ECBB6F9307A}" dt="2019-12-09T08:11:47.877" v="7826" actId="166"/>
          <ac:spMkLst>
            <pc:docMk/>
            <pc:sldMk cId="2796025487" sldId="344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7:30:02.920" v="7473" actId="14100"/>
          <ac:spMkLst>
            <pc:docMk/>
            <pc:sldMk cId="2796025487" sldId="344"/>
            <ac:spMk id="8" creationId="{87894C4A-E0DD-4388-9E51-F09BC71E4CB2}"/>
          </ac:spMkLst>
        </pc:spChg>
        <pc:spChg chg="add mod">
          <ac:chgData name="Kulinich Bohdan" userId="48e65c9f34e137d0" providerId="LiveId" clId="{7C843355-CAC5-49B7-93E9-8ECBB6F9307A}" dt="2019-12-09T07:44:36.977" v="7517" actId="14100"/>
          <ac:spMkLst>
            <pc:docMk/>
            <pc:sldMk cId="2796025487" sldId="344"/>
            <ac:spMk id="9" creationId="{E7A11B4C-228A-4D0B-928C-416FB76F7093}"/>
          </ac:spMkLst>
        </pc:spChg>
        <pc:spChg chg="add mod">
          <ac:chgData name="Kulinich Bohdan" userId="48e65c9f34e137d0" providerId="LiveId" clId="{7C843355-CAC5-49B7-93E9-8ECBB6F9307A}" dt="2019-12-09T07:45:01.634" v="7541" actId="20577"/>
          <ac:spMkLst>
            <pc:docMk/>
            <pc:sldMk cId="2796025487" sldId="344"/>
            <ac:spMk id="10" creationId="{5AF98569-A4CF-4DFF-A5A5-342D17CD5A7C}"/>
          </ac:spMkLst>
        </pc:spChg>
        <pc:spChg chg="add del">
          <ac:chgData name="Kulinich Bohdan" userId="48e65c9f34e137d0" providerId="LiveId" clId="{7C843355-CAC5-49B7-93E9-8ECBB6F9307A}" dt="2019-12-09T08:00:09.691" v="7719"/>
          <ac:spMkLst>
            <pc:docMk/>
            <pc:sldMk cId="2796025487" sldId="344"/>
            <ac:spMk id="11" creationId="{753428C5-03BF-42C2-B5F5-693E740E2CE4}"/>
          </ac:spMkLst>
        </pc:spChg>
      </pc:sldChg>
      <pc:sldChg chg="addSp delSp modSp modAnim">
        <pc:chgData name="Kulinich Bohdan" userId="48e65c9f34e137d0" providerId="LiveId" clId="{7C843355-CAC5-49B7-93E9-8ECBB6F9307A}" dt="2019-12-09T09:15:41.564" v="7966" actId="166"/>
        <pc:sldMkLst>
          <pc:docMk/>
          <pc:sldMk cId="1516348593" sldId="345"/>
        </pc:sldMkLst>
        <pc:spChg chg="mod ord">
          <ac:chgData name="Kulinich Bohdan" userId="48e65c9f34e137d0" providerId="LiveId" clId="{7C843355-CAC5-49B7-93E9-8ECBB6F9307A}" dt="2019-12-09T09:15:41.564" v="7966" actId="166"/>
          <ac:spMkLst>
            <pc:docMk/>
            <pc:sldMk cId="1516348593" sldId="345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8" creationId="{8FA41C21-0B3E-4A8F-8F1D-52D61626E30F}"/>
          </ac:spMkLst>
        </pc:spChg>
        <pc:spChg chg="add del">
          <ac:chgData name="Kulinich Bohdan" userId="48e65c9f34e137d0" providerId="LiveId" clId="{7C843355-CAC5-49B7-93E9-8ECBB6F9307A}" dt="2019-12-09T08:00:07.317" v="7718"/>
          <ac:spMkLst>
            <pc:docMk/>
            <pc:sldMk cId="1516348593" sldId="345"/>
            <ac:spMk id="9" creationId="{D2017915-727B-486F-B42B-B4CF0F379448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10" creationId="{C09BC5A3-4D9A-4DE9-81E8-621AD13793D4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11" creationId="{05CA1227-CBC2-4B3C-8903-C21C80FA1D9C}"/>
          </ac:spMkLst>
        </pc:spChg>
        <pc:spChg chg="mod">
          <ac:chgData name="Kulinich Bohdan" userId="48e65c9f34e137d0" providerId="LiveId" clId="{7C843355-CAC5-49B7-93E9-8ECBB6F9307A}" dt="2019-12-09T07:57:59.101" v="7549" actId="20577"/>
          <ac:spMkLst>
            <pc:docMk/>
            <pc:sldMk cId="1516348593" sldId="345"/>
            <ac:spMk id="3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10:28:12.913" v="8274" actId="166"/>
        <pc:sldMkLst>
          <pc:docMk/>
          <pc:sldMk cId="2912401770" sldId="346"/>
        </pc:sldMkLst>
        <pc:spChg chg="mod ord">
          <ac:chgData name="Kulinich Bohdan" userId="48e65c9f34e137d0" providerId="LiveId" clId="{7C843355-CAC5-49B7-93E9-8ECBB6F9307A}" dt="2019-12-09T10:28:12.913" v="8274" actId="166"/>
          <ac:spMkLst>
            <pc:docMk/>
            <pc:sldMk cId="2912401770" sldId="346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9:19:24.470" v="8017" actId="20577"/>
          <ac:spMkLst>
            <pc:docMk/>
            <pc:sldMk cId="2912401770" sldId="346"/>
            <ac:spMk id="8" creationId="{5CA47F7B-FA8D-4390-963C-F2D024A6D000}"/>
          </ac:spMkLst>
        </pc:spChg>
        <pc:spChg chg="add mod">
          <ac:chgData name="Kulinich Bohdan" userId="48e65c9f34e137d0" providerId="LiveId" clId="{7C843355-CAC5-49B7-93E9-8ECBB6F9307A}" dt="2019-12-09T09:16:16.968" v="7994" actId="14100"/>
          <ac:spMkLst>
            <pc:docMk/>
            <pc:sldMk cId="2912401770" sldId="346"/>
            <ac:spMk id="9" creationId="{165571D0-54C8-4596-ADB4-A703FCBC6B92}"/>
          </ac:spMkLst>
        </pc:spChg>
        <pc:spChg chg="add mod">
          <ac:chgData name="Kulinich Bohdan" userId="48e65c9f34e137d0" providerId="LiveId" clId="{7C843355-CAC5-49B7-93E9-8ECBB6F9307A}" dt="2019-12-09T09:16:24.059" v="8001" actId="14100"/>
          <ac:spMkLst>
            <pc:docMk/>
            <pc:sldMk cId="2912401770" sldId="346"/>
            <ac:spMk id="10" creationId="{271616B1-4C8D-472E-9F69-28D2B9CD09FA}"/>
          </ac:spMkLst>
        </pc:spChg>
        <pc:spChg chg="mod">
          <ac:chgData name="Kulinich Bohdan" userId="48e65c9f34e137d0" providerId="LiveId" clId="{7C843355-CAC5-49B7-93E9-8ECBB6F9307A}" dt="2019-12-09T09:14:17.092" v="7829" actId="20577"/>
          <ac:spMkLst>
            <pc:docMk/>
            <pc:sldMk cId="2912401770" sldId="346"/>
            <ac:spMk id="37" creationId="{00000000-0000-0000-0000-000000000000}"/>
          </ac:spMkLst>
        </pc:spChg>
      </pc:sldChg>
      <pc:sldChg chg="modSp modAnim">
        <pc:chgData name="Kulinich Bohdan" userId="48e65c9f34e137d0" providerId="LiveId" clId="{7C843355-CAC5-49B7-93E9-8ECBB6F9307A}" dt="2019-12-09T09:27:30.976" v="8162" actId="20577"/>
        <pc:sldMkLst>
          <pc:docMk/>
          <pc:sldMk cId="1011046908" sldId="347"/>
        </pc:sldMkLst>
        <pc:spChg chg="mod">
          <ac:chgData name="Kulinich Bohdan" userId="48e65c9f34e137d0" providerId="LiveId" clId="{7C843355-CAC5-49B7-93E9-8ECBB6F9307A}" dt="2019-12-09T09:26:42.063" v="8153" actId="1076"/>
          <ac:spMkLst>
            <pc:docMk/>
            <pc:sldMk cId="1011046908" sldId="347"/>
            <ac:spMk id="7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09:27:30.976" v="8162" actId="20577"/>
          <ac:spMkLst>
            <pc:docMk/>
            <pc:sldMk cId="1011046908" sldId="347"/>
            <ac:spMk id="37" creationId="{00000000-0000-0000-0000-000000000000}"/>
          </ac:spMkLst>
        </pc:spChg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1577891844" sldId="348"/>
        </pc:sldMkLst>
      </pc:sldChg>
      <pc:sldChg chg="addSp delSp modSp add delAnim modAnim">
        <pc:chgData name="Kulinich Bohdan" userId="48e65c9f34e137d0" providerId="LiveId" clId="{7C843355-CAC5-49B7-93E9-8ECBB6F9307A}" dt="2019-12-02T13:45:49.323" v="1070" actId="1076"/>
        <pc:sldMkLst>
          <pc:docMk/>
          <pc:sldMk cId="1916564109" sldId="349"/>
        </pc:sldMkLst>
        <pc:spChg chg="add del mod">
          <ac:chgData name="Kulinich Bohdan" userId="48e65c9f34e137d0" providerId="LiveId" clId="{7C843355-CAC5-49B7-93E9-8ECBB6F9307A}" dt="2019-12-02T13:41:36.055" v="1026" actId="478"/>
          <ac:spMkLst>
            <pc:docMk/>
            <pc:sldMk cId="1916564109" sldId="349"/>
            <ac:spMk id="21" creationId="{642E6CB8-7EFA-41DE-AAC0-AAD3A4498689}"/>
          </ac:spMkLst>
        </pc:spChg>
        <pc:spChg chg="add del mod">
          <ac:chgData name="Kulinich Bohdan" userId="48e65c9f34e137d0" providerId="LiveId" clId="{7C843355-CAC5-49B7-93E9-8ECBB6F9307A}" dt="2019-12-02T13:41:37.024" v="1027" actId="478"/>
          <ac:spMkLst>
            <pc:docMk/>
            <pc:sldMk cId="1916564109" sldId="349"/>
            <ac:spMk id="28" creationId="{D8BC733E-A344-4730-8B1A-F393C39AD1DC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0" creationId="{E1EFDA01-099E-49ED-ABEB-96BAC470C6F3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1" creationId="{8A9FE514-AADA-4169-B236-FC7D15A941E9}"/>
          </ac:spMkLst>
        </pc:spChg>
        <pc:spChg chg="del mod ord">
          <ac:chgData name="Kulinich Bohdan" userId="48e65c9f34e137d0" providerId="LiveId" clId="{7C843355-CAC5-49B7-93E9-8ECBB6F9307A}" dt="2019-12-02T13:44:31.643" v="1066" actId="478"/>
          <ac:spMkLst>
            <pc:docMk/>
            <pc:sldMk cId="1916564109" sldId="349"/>
            <ac:spMk id="42" creationId="{F04552D3-F5B5-4638-8518-055E7416EEF9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3" creationId="{B3EB383E-283A-4601-A6C4-0CBC4AE89E72}"/>
          </ac:spMkLst>
        </pc:spChg>
        <pc:spChg chg="del mod">
          <ac:chgData name="Kulinich Bohdan" userId="48e65c9f34e137d0" providerId="LiveId" clId="{7C843355-CAC5-49B7-93E9-8ECBB6F9307A}" dt="2019-12-02T11:51:12.092" v="581" actId="478"/>
          <ac:spMkLst>
            <pc:docMk/>
            <pc:sldMk cId="1916564109" sldId="349"/>
            <ac:spMk id="45" creationId="{07111B20-D640-45B5-A434-54732D2C4989}"/>
          </ac:spMkLst>
        </pc:spChg>
        <pc:spChg chg="add mod">
          <ac:chgData name="Kulinich Bohdan" userId="48e65c9f34e137d0" providerId="LiveId" clId="{7C843355-CAC5-49B7-93E9-8ECBB6F9307A}" dt="2019-12-02T13:31:58.626" v="951" actId="1076"/>
          <ac:spMkLst>
            <pc:docMk/>
            <pc:sldMk cId="1916564109" sldId="349"/>
            <ac:spMk id="46" creationId="{17D4B8DD-DB89-47B0-B817-29CEEFFD17A6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7" creationId="{27C6691E-F227-400B-A35B-27E15433BA54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8" creationId="{45400802-F108-4EF1-972C-A110CBB66E3B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9" creationId="{2F099876-2C6C-43D3-8ADC-2EE52633C03D}"/>
          </ac:spMkLst>
        </pc:spChg>
        <pc:spChg chg="del mod">
          <ac:chgData name="Kulinich Bohdan" userId="48e65c9f34e137d0" providerId="LiveId" clId="{7C843355-CAC5-49B7-93E9-8ECBB6F9307A}" dt="2019-12-02T11:51:12.842" v="582" actId="478"/>
          <ac:spMkLst>
            <pc:docMk/>
            <pc:sldMk cId="1916564109" sldId="349"/>
            <ac:spMk id="51" creationId="{9E11DB24-496F-4A20-B9BC-B07437233BE7}"/>
          </ac:spMkLst>
        </pc:spChg>
        <pc:spChg chg="del">
          <ac:chgData name="Kulinich Bohdan" userId="48e65c9f34e137d0" providerId="LiveId" clId="{7C843355-CAC5-49B7-93E9-8ECBB6F9307A}" dt="2019-12-02T11:03:22.683" v="488" actId="478"/>
          <ac:spMkLst>
            <pc:docMk/>
            <pc:sldMk cId="1916564109" sldId="349"/>
            <ac:spMk id="52" creationId="{0E0F4036-D813-422A-88A5-576A90A3C51A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53" creationId="{715451C4-343A-49C6-9C2D-CD5C1A614049}"/>
          </ac:spMkLst>
        </pc:spChg>
        <pc:picChg chg="add del mod">
          <ac:chgData name="Kulinich Bohdan" userId="48e65c9f34e137d0" providerId="LiveId" clId="{7C843355-CAC5-49B7-93E9-8ECBB6F9307A}" dt="2019-12-02T11:04:11.165" v="573" actId="478"/>
          <ac:picMkLst>
            <pc:docMk/>
            <pc:sldMk cId="1916564109" sldId="349"/>
            <ac:picMk id="5" creationId="{305A8C17-5887-445B-967D-8B242F1C4491}"/>
          </ac:picMkLst>
        </pc:picChg>
        <pc:picChg chg="del">
          <ac:chgData name="Kulinich Bohdan" userId="48e65c9f34e137d0" providerId="LiveId" clId="{7C843355-CAC5-49B7-93E9-8ECBB6F9307A}" dt="2019-12-02T11:03:12.982" v="483" actId="478"/>
          <ac:picMkLst>
            <pc:docMk/>
            <pc:sldMk cId="1916564109" sldId="349"/>
            <ac:picMk id="6" creationId="{7EDD83CE-85E1-4FC4-873C-046646B4EB47}"/>
          </ac:picMkLst>
        </pc:picChg>
        <pc:picChg chg="add del mod">
          <ac:chgData name="Kulinich Bohdan" userId="48e65c9f34e137d0" providerId="LiveId" clId="{7C843355-CAC5-49B7-93E9-8ECBB6F9307A}" dt="2019-12-02T13:41:37.664" v="1028" actId="478"/>
          <ac:picMkLst>
            <pc:docMk/>
            <pc:sldMk cId="1916564109" sldId="349"/>
            <ac:picMk id="8" creationId="{07F0A0D1-6788-42DA-9D64-9AF12044E1D5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0" creationId="{59B877D8-2892-4AC1-99A2-44DCCEEE26D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2" creationId="{0EE40042-AD9D-40BA-89A6-904DF193A04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4" creationId="{34B5ECD8-7C44-4973-9A34-7D106E2D2BD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6" creationId="{4CB20504-5D73-4153-B64C-BBD154EF72BF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8" creationId="{43034330-E2B9-49B8-885B-BF42C4A771E7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20" creationId="{E120E40A-682A-4B86-B257-BE68BBB7815A}"/>
          </ac:picMkLst>
        </pc:picChg>
        <pc:picChg chg="add del mod">
          <ac:chgData name="Kulinich Bohdan" userId="48e65c9f34e137d0" providerId="LiveId" clId="{7C843355-CAC5-49B7-93E9-8ECBB6F9307A}" dt="2019-12-02T12:54:43.379" v="740" actId="478"/>
          <ac:picMkLst>
            <pc:docMk/>
            <pc:sldMk cId="1916564109" sldId="349"/>
            <ac:picMk id="23" creationId="{E4E8CC35-C1DE-44DB-8FCA-0B12D77A6ADA}"/>
          </ac:picMkLst>
        </pc:picChg>
        <pc:picChg chg="add del mod">
          <ac:chgData name="Kulinich Bohdan" userId="48e65c9f34e137d0" providerId="LiveId" clId="{7C843355-CAC5-49B7-93E9-8ECBB6F9307A}" dt="2019-12-02T12:54:43.879" v="741" actId="478"/>
          <ac:picMkLst>
            <pc:docMk/>
            <pc:sldMk cId="1916564109" sldId="349"/>
            <ac:picMk id="25" creationId="{3CACAB28-249B-4536-A594-26F8ACD36FDD}"/>
          </ac:picMkLst>
        </pc:picChg>
        <pc:picChg chg="add mod">
          <ac:chgData name="Kulinich Bohdan" userId="48e65c9f34e137d0" providerId="LiveId" clId="{7C843355-CAC5-49B7-93E9-8ECBB6F9307A}" dt="2019-12-02T13:43:50.169" v="1063" actId="1076"/>
          <ac:picMkLst>
            <pc:docMk/>
            <pc:sldMk cId="1916564109" sldId="349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2T11:59:04.601" v="714" actId="478"/>
          <ac:picMkLst>
            <pc:docMk/>
            <pc:sldMk cId="1916564109" sldId="349"/>
            <ac:picMk id="29" creationId="{4EE0FCF5-01BC-458F-983B-757F4C49483E}"/>
          </ac:picMkLst>
        </pc:picChg>
        <pc:picChg chg="add del mod">
          <ac:chgData name="Kulinich Bohdan" userId="48e65c9f34e137d0" providerId="LiveId" clId="{7C843355-CAC5-49B7-93E9-8ECBB6F9307A}" dt="2019-12-02T11:59:03.351" v="713" actId="478"/>
          <ac:picMkLst>
            <pc:docMk/>
            <pc:sldMk cId="1916564109" sldId="349"/>
            <ac:picMk id="30" creationId="{50B676B1-DF1E-45BC-9678-FB269665A98D}"/>
          </ac:picMkLst>
        </pc:picChg>
        <pc:picChg chg="add mod">
          <ac:chgData name="Kulinich Bohdan" userId="48e65c9f34e137d0" providerId="LiveId" clId="{7C843355-CAC5-49B7-93E9-8ECBB6F9307A}" dt="2019-12-02T13:45:49.323" v="1070" actId="1076"/>
          <ac:picMkLst>
            <pc:docMk/>
            <pc:sldMk cId="1916564109" sldId="349"/>
            <ac:picMk id="32" creationId="{756D2598-7A9A-4A3E-B54A-81308C18C15E}"/>
          </ac:picMkLst>
        </pc:picChg>
        <pc:picChg chg="del">
          <ac:chgData name="Kulinich Bohdan" userId="48e65c9f34e137d0" providerId="LiveId" clId="{7C843355-CAC5-49B7-93E9-8ECBB6F9307A}" dt="2019-12-02T11:03:13.435" v="484" actId="478"/>
          <ac:picMkLst>
            <pc:docMk/>
            <pc:sldMk cId="1916564109" sldId="349"/>
            <ac:picMk id="50" creationId="{DE175343-F1B1-4A3D-86F2-929EA0F24D5B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3T10:08:42.683" v="3597" actId="571"/>
        <pc:sldMkLst>
          <pc:docMk/>
          <pc:sldMk cId="4162821723" sldId="350"/>
        </pc:sldMkLst>
        <pc:spChg chg="add mod">
          <ac:chgData name="Kulinich Bohdan" userId="48e65c9f34e137d0" providerId="LiveId" clId="{7C843355-CAC5-49B7-93E9-8ECBB6F9307A}" dt="2019-12-02T13:40:35.736" v="1018" actId="14100"/>
          <ac:spMkLst>
            <pc:docMk/>
            <pc:sldMk cId="4162821723" sldId="350"/>
            <ac:spMk id="18" creationId="{B15049CB-6405-4811-9065-3A8A660BEC6A}"/>
          </ac:spMkLst>
        </pc:spChg>
        <pc:spChg chg="add mod">
          <ac:chgData name="Kulinich Bohdan" userId="48e65c9f34e137d0" providerId="LiveId" clId="{7C843355-CAC5-49B7-93E9-8ECBB6F9307A}" dt="2019-12-02T13:40:40.735" v="1019" actId="1076"/>
          <ac:spMkLst>
            <pc:docMk/>
            <pc:sldMk cId="4162821723" sldId="350"/>
            <ac:spMk id="19" creationId="{639A3FF9-E885-4FC4-B9E6-0F45CB0C49F1}"/>
          </ac:spMkLst>
        </pc:spChg>
        <pc:spChg chg="add mod">
          <ac:chgData name="Kulinich Bohdan" userId="48e65c9f34e137d0" providerId="LiveId" clId="{7C843355-CAC5-49B7-93E9-8ECBB6F9307A}" dt="2019-12-02T13:47:19.846" v="1111" actId="1076"/>
          <ac:spMkLst>
            <pc:docMk/>
            <pc:sldMk cId="4162821723" sldId="350"/>
            <ac:spMk id="20" creationId="{451A74D2-6251-43E7-93EC-EC1482747758}"/>
          </ac:spMkLst>
        </pc:spChg>
        <pc:spChg chg="del">
          <ac:chgData name="Kulinich Bohdan" userId="48e65c9f34e137d0" providerId="LiveId" clId="{7C843355-CAC5-49B7-93E9-8ECBB6F9307A}" dt="2019-12-02T13:39:31.175" v="1003" actId="478"/>
          <ac:spMkLst>
            <pc:docMk/>
            <pc:sldMk cId="4162821723" sldId="350"/>
            <ac:spMk id="51" creationId="{9E11DB24-496F-4A20-B9BC-B07437233BE7}"/>
          </ac:spMkLst>
        </pc:spChg>
        <pc:picChg chg="add mod">
          <ac:chgData name="Kulinich Bohdan" userId="48e65c9f34e137d0" providerId="LiveId" clId="{7C843355-CAC5-49B7-93E9-8ECBB6F9307A}" dt="2019-12-02T13:39:56.815" v="1007" actId="1076"/>
          <ac:picMkLst>
            <pc:docMk/>
            <pc:sldMk cId="4162821723" sldId="350"/>
            <ac:picMk id="11" creationId="{77194565-2C91-4CDC-9CAB-EDCD46269118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2" creationId="{4A01DC4A-050E-4722-99F6-B5E98E9C4CEE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3" creationId="{9B0AA213-6097-40D3-8473-661232C8924F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4" creationId="{47BC61D3-883C-496B-8E33-CFF8B5B1A6BE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5" creationId="{C7C372D9-8BDA-426B-8AAC-67CCFECAFF94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6" creationId="{3820DB9C-E08A-45F3-B94C-AD8D94EFEE2F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7" creationId="{FF210039-098A-4D9C-B205-F1C9AC6533AC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1" creationId="{07010C02-CFF1-4CBC-879C-354DD91E9AA8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2" creationId="{0ECA75BD-C5F8-4479-8B3F-31736CE2C5EA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3" creationId="{B5C94A9E-B3EB-4C40-B87C-E17DB9279D96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4" creationId="{02715173-E54E-493B-B421-564B6CBB0A62}"/>
          </ac:picMkLst>
        </pc:picChg>
        <pc:picChg chg="del">
          <ac:chgData name="Kulinich Bohdan" userId="48e65c9f34e137d0" providerId="LiveId" clId="{7C843355-CAC5-49B7-93E9-8ECBB6F9307A}" dt="2019-12-02T13:39:31.175" v="1003" actId="478"/>
          <ac:picMkLst>
            <pc:docMk/>
            <pc:sldMk cId="4162821723" sldId="350"/>
            <ac:picMk id="50" creationId="{DE175343-F1B1-4A3D-86F2-929EA0F24D5B}"/>
          </ac:picMkLst>
        </pc:picChg>
      </pc:sldChg>
      <pc:sldChg chg="add del">
        <pc:chgData name="Kulinich Bohdan" userId="48e65c9f34e137d0" providerId="LiveId" clId="{7C843355-CAC5-49B7-93E9-8ECBB6F9307A}" dt="2019-12-02T14:00:07.114" v="1117" actId="2696"/>
        <pc:sldMkLst>
          <pc:docMk/>
          <pc:sldMk cId="489575841" sldId="351"/>
        </pc:sldMkLst>
      </pc:sldChg>
      <pc:sldChg chg="addSp delSp modSp add delAnim modAnim">
        <pc:chgData name="Kulinich Bohdan" userId="48e65c9f34e137d0" providerId="LiveId" clId="{7C843355-CAC5-49B7-93E9-8ECBB6F9307A}" dt="2019-12-03T07:53:30.639" v="2539"/>
        <pc:sldMkLst>
          <pc:docMk/>
          <pc:sldMk cId="492573773" sldId="351"/>
        </pc:sldMkLst>
        <pc:spChg chg="add mod">
          <ac:chgData name="Kulinich Bohdan" userId="48e65c9f34e137d0" providerId="LiveId" clId="{7C843355-CAC5-49B7-93E9-8ECBB6F9307A}" dt="2019-12-02T14:05:41.471" v="1185" actId="1076"/>
          <ac:spMkLst>
            <pc:docMk/>
            <pc:sldMk cId="492573773" sldId="351"/>
            <ac:spMk id="2" creationId="{B81976AA-CCB5-41A8-96F3-1962F8561073}"/>
          </ac:spMkLst>
        </pc:spChg>
        <pc:spChg chg="mod">
          <ac:chgData name="Kulinich Bohdan" userId="48e65c9f34e137d0" providerId="LiveId" clId="{7C843355-CAC5-49B7-93E9-8ECBB6F9307A}" dt="2019-12-02T14:05:27.474" v="1183" actId="207"/>
          <ac:spMkLst>
            <pc:docMk/>
            <pc:sldMk cId="492573773" sldId="351"/>
            <ac:spMk id="3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2T20:50:24.465" v="1586" actId="1076"/>
          <ac:spMkLst>
            <pc:docMk/>
            <pc:sldMk cId="492573773" sldId="351"/>
            <ac:spMk id="24" creationId="{21F88552-40B2-4955-9D36-F52DFA3FBB84}"/>
          </ac:spMkLst>
        </pc:spChg>
        <pc:spChg chg="del">
          <ac:chgData name="Kulinich Bohdan" userId="48e65c9f34e137d0" providerId="LiveId" clId="{7C843355-CAC5-49B7-93E9-8ECBB6F9307A}" dt="2019-12-02T14:00:24.725" v="1124" actId="478"/>
          <ac:spMkLst>
            <pc:docMk/>
            <pc:sldMk cId="492573773" sldId="351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2T14:05:49.126" v="1188" actId="20577"/>
          <ac:spMkLst>
            <pc:docMk/>
            <pc:sldMk cId="492573773" sldId="351"/>
            <ac:spMk id="36" creationId="{AB01C393-17E4-4F7C-B470-3C92F98B454E}"/>
          </ac:spMkLst>
        </pc:spChg>
        <pc:spChg chg="add mod">
          <ac:chgData name="Kulinich Bohdan" userId="48e65c9f34e137d0" providerId="LiveId" clId="{7C843355-CAC5-49B7-93E9-8ECBB6F9307A}" dt="2019-12-02T14:06:04.368" v="1192" actId="20577"/>
          <ac:spMkLst>
            <pc:docMk/>
            <pc:sldMk cId="492573773" sldId="351"/>
            <ac:spMk id="37" creationId="{F98ED2B0-D1FE-4047-860A-CA326A38F484}"/>
          </ac:spMkLst>
        </pc:spChg>
        <pc:spChg chg="add mod">
          <ac:chgData name="Kulinich Bohdan" userId="48e65c9f34e137d0" providerId="LiveId" clId="{7C843355-CAC5-49B7-93E9-8ECBB6F9307A}" dt="2019-12-02T14:06:12.476" v="1195" actId="1076"/>
          <ac:spMkLst>
            <pc:docMk/>
            <pc:sldMk cId="492573773" sldId="351"/>
            <ac:spMk id="38" creationId="{247E8247-0EB0-4819-A62B-BCE70ACFD807}"/>
          </ac:spMkLst>
        </pc:spChg>
        <pc:spChg chg="add mod">
          <ac:chgData name="Kulinich Bohdan" userId="48e65c9f34e137d0" providerId="LiveId" clId="{7C843355-CAC5-49B7-93E9-8ECBB6F9307A}" dt="2019-12-02T14:06:32.487" v="1201" actId="20577"/>
          <ac:spMkLst>
            <pc:docMk/>
            <pc:sldMk cId="492573773" sldId="351"/>
            <ac:spMk id="39" creationId="{EE48C563-AB49-44A9-A856-6696D611499E}"/>
          </ac:spMkLst>
        </pc:spChg>
        <pc:spChg chg="del">
          <ac:chgData name="Kulinich Bohdan" userId="48e65c9f34e137d0" providerId="LiveId" clId="{7C843355-CAC5-49B7-93E9-8ECBB6F9307A}" dt="2019-12-02T14:00:24.725" v="1124" actId="478"/>
          <ac:spMkLst>
            <pc:docMk/>
            <pc:sldMk cId="492573773" sldId="351"/>
            <ac:spMk id="40" creationId="{E1EFDA01-099E-49ED-ABEB-96BAC470C6F3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1" creationId="{8A9FE514-AADA-4169-B236-FC7D15A941E9}"/>
          </ac:spMkLst>
        </pc:spChg>
        <pc:spChg chg="add mod">
          <ac:chgData name="Kulinich Bohdan" userId="48e65c9f34e137d0" providerId="LiveId" clId="{7C843355-CAC5-49B7-93E9-8ECBB6F9307A}" dt="2019-12-02T14:07:41.839" v="1204" actId="14100"/>
          <ac:spMkLst>
            <pc:docMk/>
            <pc:sldMk cId="492573773" sldId="351"/>
            <ac:spMk id="42" creationId="{0FD01B89-2FDF-488F-BFE8-DE34BB2CB9F8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3" creationId="{B3EB383E-283A-4601-A6C4-0CBC4AE89E72}"/>
          </ac:spMkLst>
        </pc:spChg>
        <pc:spChg chg="add mod">
          <ac:chgData name="Kulinich Bohdan" userId="48e65c9f34e137d0" providerId="LiveId" clId="{7C843355-CAC5-49B7-93E9-8ECBB6F9307A}" dt="2019-12-02T14:09:20.329" v="1267" actId="1076"/>
          <ac:spMkLst>
            <pc:docMk/>
            <pc:sldMk cId="492573773" sldId="351"/>
            <ac:spMk id="45" creationId="{163A8ADC-E807-4917-ABBD-1C8233899B03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6" creationId="{17D4B8DD-DB89-47B0-B817-29CEEFFD17A6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7" creationId="{27C6691E-F227-400B-A35B-27E15433BA54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8" creationId="{45400802-F108-4EF1-972C-A110CBB66E3B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9" creationId="{2F099876-2C6C-43D3-8ADC-2EE52633C03D}"/>
          </ac:spMkLst>
        </pc:spChg>
        <pc:spChg chg="add del mod">
          <ac:chgData name="Kulinich Bohdan" userId="48e65c9f34e137d0" providerId="LiveId" clId="{7C843355-CAC5-49B7-93E9-8ECBB6F9307A}" dt="2019-12-02T14:10:08.824" v="1271" actId="478"/>
          <ac:spMkLst>
            <pc:docMk/>
            <pc:sldMk cId="492573773" sldId="351"/>
            <ac:spMk id="50" creationId="{71F573D1-96FA-40F2-94C6-59E6AB80B0B7}"/>
          </ac:spMkLst>
        </pc:spChg>
        <pc:spChg chg="add mod">
          <ac:chgData name="Kulinich Bohdan" userId="48e65c9f34e137d0" providerId="LiveId" clId="{7C843355-CAC5-49B7-93E9-8ECBB6F9307A}" dt="2019-12-02T14:11:28.197" v="1312" actId="1076"/>
          <ac:spMkLst>
            <pc:docMk/>
            <pc:sldMk cId="492573773" sldId="351"/>
            <ac:spMk id="51" creationId="{08CAFD87-AE47-4A50-80D5-45F7474ED9B1}"/>
          </ac:spMkLst>
        </pc:spChg>
        <pc:spChg chg="add mod">
          <ac:chgData name="Kulinich Bohdan" userId="48e65c9f34e137d0" providerId="LiveId" clId="{7C843355-CAC5-49B7-93E9-8ECBB6F9307A}" dt="2019-12-02T14:13:26.543" v="1328" actId="1076"/>
          <ac:spMkLst>
            <pc:docMk/>
            <pc:sldMk cId="492573773" sldId="351"/>
            <ac:spMk id="52" creationId="{F0CED29B-6F60-4A45-A160-95F5138027AE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53" creationId="{715451C4-343A-49C6-9C2D-CD5C1A614049}"/>
          </ac:spMkLst>
        </pc:spChg>
        <pc:spChg chg="add mod">
          <ac:chgData name="Kulinich Bohdan" userId="48e65c9f34e137d0" providerId="LiveId" clId="{7C843355-CAC5-49B7-93E9-8ECBB6F9307A}" dt="2019-12-02T14:15:52.694" v="1380" actId="1076"/>
          <ac:spMkLst>
            <pc:docMk/>
            <pc:sldMk cId="492573773" sldId="351"/>
            <ac:spMk id="55" creationId="{7E2B1B94-FF5F-48B8-A5AF-60742B618EFC}"/>
          </ac:spMkLst>
        </pc:spChg>
        <pc:spChg chg="add mod">
          <ac:chgData name="Kulinich Bohdan" userId="48e65c9f34e137d0" providerId="LiveId" clId="{7C843355-CAC5-49B7-93E9-8ECBB6F9307A}" dt="2019-12-02T14:22:40.143" v="1427" actId="1076"/>
          <ac:spMkLst>
            <pc:docMk/>
            <pc:sldMk cId="492573773" sldId="351"/>
            <ac:spMk id="56" creationId="{A7E25DEF-ED0C-4772-B7CD-3BB8FC1E5577}"/>
          </ac:spMkLst>
        </pc:spChg>
        <pc:spChg chg="add mod">
          <ac:chgData name="Kulinich Bohdan" userId="48e65c9f34e137d0" providerId="LiveId" clId="{7C843355-CAC5-49B7-93E9-8ECBB6F9307A}" dt="2019-12-02T14:24:04.028" v="1461" actId="1076"/>
          <ac:spMkLst>
            <pc:docMk/>
            <pc:sldMk cId="492573773" sldId="351"/>
            <ac:spMk id="57" creationId="{4F57BFF3-9BC9-4D69-AB70-D62244B49562}"/>
          </ac:spMkLst>
        </pc:spChg>
        <pc:picChg chg="add mod">
          <ac:chgData name="Kulinich Bohdan" userId="48e65c9f34e137d0" providerId="LiveId" clId="{7C843355-CAC5-49B7-93E9-8ECBB6F9307A}" dt="2019-12-02T14:00:43.997" v="1128" actId="14100"/>
          <ac:picMkLst>
            <pc:docMk/>
            <pc:sldMk cId="492573773" sldId="351"/>
            <ac:picMk id="16" creationId="{AF1F9467-3A94-4622-91D4-7B0DD8C1ECA6}"/>
          </ac:picMkLst>
        </pc:picChg>
        <pc:picChg chg="add del mod">
          <ac:chgData name="Kulinich Bohdan" userId="48e65c9f34e137d0" providerId="LiveId" clId="{7C843355-CAC5-49B7-93E9-8ECBB6F9307A}" dt="2019-12-02T14:01:54.047" v="1152" actId="478"/>
          <ac:picMkLst>
            <pc:docMk/>
            <pc:sldMk cId="492573773" sldId="351"/>
            <ac:picMk id="17" creationId="{03543313-FEC4-43B1-82DB-6443F55ECFD6}"/>
          </ac:picMkLst>
        </pc:picChg>
        <pc:picChg chg="add del mod">
          <ac:chgData name="Kulinich Bohdan" userId="48e65c9f34e137d0" providerId="LiveId" clId="{7C843355-CAC5-49B7-93E9-8ECBB6F9307A}" dt="2019-12-02T14:01:53.440" v="1151" actId="478"/>
          <ac:picMkLst>
            <pc:docMk/>
            <pc:sldMk cId="492573773" sldId="351"/>
            <ac:picMk id="18" creationId="{1D60911D-6AC1-41BF-9B62-9B9072D39FDD}"/>
          </ac:picMkLst>
        </pc:picChg>
        <pc:picChg chg="add mod">
          <ac:chgData name="Kulinich Bohdan" userId="48e65c9f34e137d0" providerId="LiveId" clId="{7C843355-CAC5-49B7-93E9-8ECBB6F9307A}" dt="2019-12-02T14:01:58.015" v="1153" actId="1076"/>
          <ac:picMkLst>
            <pc:docMk/>
            <pc:sldMk cId="492573773" sldId="351"/>
            <ac:picMk id="19" creationId="{2737403E-087B-4D0E-A9C3-538E96B46139}"/>
          </ac:picMkLst>
        </pc:picChg>
        <pc:picChg chg="add mod">
          <ac:chgData name="Kulinich Bohdan" userId="48e65c9f34e137d0" providerId="LiveId" clId="{7C843355-CAC5-49B7-93E9-8ECBB6F9307A}" dt="2019-12-02T14:02:06.931" v="1154" actId="1076"/>
          <ac:picMkLst>
            <pc:docMk/>
            <pc:sldMk cId="492573773" sldId="351"/>
            <ac:picMk id="20" creationId="{88789453-EE64-4BCB-A66A-509B1AE12DCB}"/>
          </ac:picMkLst>
        </pc:picChg>
        <pc:picChg chg="add del mod">
          <ac:chgData name="Kulinich Bohdan" userId="48e65c9f34e137d0" providerId="LiveId" clId="{7C843355-CAC5-49B7-93E9-8ECBB6F9307A}" dt="2019-12-02T14:02:52.514" v="1164" actId="478"/>
          <ac:picMkLst>
            <pc:docMk/>
            <pc:sldMk cId="492573773" sldId="351"/>
            <ac:picMk id="21" creationId="{A0886859-46CA-4502-B4B0-986108E3F3F1}"/>
          </ac:picMkLst>
        </pc:picChg>
        <pc:picChg chg="add del mod">
          <ac:chgData name="Kulinich Bohdan" userId="48e65c9f34e137d0" providerId="LiveId" clId="{7C843355-CAC5-49B7-93E9-8ECBB6F9307A}" dt="2019-12-02T14:02:51.960" v="1163" actId="478"/>
          <ac:picMkLst>
            <pc:docMk/>
            <pc:sldMk cId="492573773" sldId="351"/>
            <ac:picMk id="22" creationId="{1CEAA094-CE2D-49C1-A045-8F4BBE6F9100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3" creationId="{DB3C6F21-E148-40C2-838C-4CC095B19A7E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4" creationId="{911E9620-5EB4-4F21-8B79-3401272EE507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5" creationId="{356C8458-B37B-4E61-8DB5-A109EAC5311D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6" creationId="{6485FC5C-F26E-4F16-A18F-2534CF719332}"/>
          </ac:picMkLst>
        </pc:picChg>
        <pc:picChg chg="del">
          <ac:chgData name="Kulinich Bohdan" userId="48e65c9f34e137d0" providerId="LiveId" clId="{7C843355-CAC5-49B7-93E9-8ECBB6F9307A}" dt="2019-12-02T14:00:24.725" v="1124" actId="478"/>
          <ac:picMkLst>
            <pc:docMk/>
            <pc:sldMk cId="492573773" sldId="351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8" creationId="{228C3BD0-27D8-4CB1-89EF-EC2B83837ECA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9" creationId="{468F2E8F-A728-4E04-ABFD-16C00F4437DE}"/>
          </ac:picMkLst>
        </pc:picChg>
        <pc:picChg chg="add mod">
          <ac:chgData name="Kulinich Bohdan" userId="48e65c9f34e137d0" providerId="LiveId" clId="{7C843355-CAC5-49B7-93E9-8ECBB6F9307A}" dt="2019-12-02T14:02:15.382" v="1156" actId="1076"/>
          <ac:picMkLst>
            <pc:docMk/>
            <pc:sldMk cId="492573773" sldId="351"/>
            <ac:picMk id="30" creationId="{CEC5BD53-E6E5-483A-9C8A-8FCEE26B84B9}"/>
          </ac:picMkLst>
        </pc:picChg>
        <pc:picChg chg="add mod">
          <ac:chgData name="Kulinich Bohdan" userId="48e65c9f34e137d0" providerId="LiveId" clId="{7C843355-CAC5-49B7-93E9-8ECBB6F9307A}" dt="2019-12-02T14:02:23.849" v="1158" actId="1076"/>
          <ac:picMkLst>
            <pc:docMk/>
            <pc:sldMk cId="492573773" sldId="351"/>
            <ac:picMk id="31" creationId="{7FDCDC89-8585-4FA0-BD06-321B801DDA05}"/>
          </ac:picMkLst>
        </pc:picChg>
        <pc:picChg chg="del">
          <ac:chgData name="Kulinich Bohdan" userId="48e65c9f34e137d0" providerId="LiveId" clId="{7C843355-CAC5-49B7-93E9-8ECBB6F9307A}" dt="2019-12-02T14:00:25.784" v="1125" actId="478"/>
          <ac:picMkLst>
            <pc:docMk/>
            <pc:sldMk cId="492573773" sldId="351"/>
            <ac:picMk id="32" creationId="{756D2598-7A9A-4A3E-B54A-81308C18C15E}"/>
          </ac:picMkLst>
        </pc:picChg>
        <pc:picChg chg="add mod">
          <ac:chgData name="Kulinich Bohdan" userId="48e65c9f34e137d0" providerId="LiveId" clId="{7C843355-CAC5-49B7-93E9-8ECBB6F9307A}" dt="2019-12-02T14:02:28.364" v="1160" actId="1076"/>
          <ac:picMkLst>
            <pc:docMk/>
            <pc:sldMk cId="492573773" sldId="351"/>
            <ac:picMk id="34" creationId="{AC95B82C-AB16-4868-BF47-B03E4C06CEA2}"/>
          </ac:picMkLst>
        </pc:picChg>
        <pc:picChg chg="add mod">
          <ac:chgData name="Kulinich Bohdan" userId="48e65c9f34e137d0" providerId="LiveId" clId="{7C843355-CAC5-49B7-93E9-8ECBB6F9307A}" dt="2019-12-02T14:02:50.336" v="1162" actId="1076"/>
          <ac:picMkLst>
            <pc:docMk/>
            <pc:sldMk cId="492573773" sldId="351"/>
            <ac:picMk id="35" creationId="{A591C586-6D62-4777-BD55-D1AC908DA21A}"/>
          </ac:picMkLst>
        </pc:picChg>
        <pc:picChg chg="del">
          <ac:chgData name="Kulinich Bohdan" userId="48e65c9f34e137d0" providerId="LiveId" clId="{7C843355-CAC5-49B7-93E9-8ECBB6F9307A}" dt="2019-12-02T14:00:22.969" v="1123" actId="478"/>
          <ac:picMkLst>
            <pc:docMk/>
            <pc:sldMk cId="492573773" sldId="351"/>
            <ac:picMk id="44" creationId="{59FFFADE-2CB6-4199-9284-AF5D73D9490B}"/>
          </ac:picMkLst>
        </pc:picChg>
        <pc:picChg chg="add">
          <ac:chgData name="Kulinich Bohdan" userId="48e65c9f34e137d0" providerId="LiveId" clId="{7C843355-CAC5-49B7-93E9-8ECBB6F9307A}" dt="2019-12-02T14:14:25.490" v="1331"/>
          <ac:picMkLst>
            <pc:docMk/>
            <pc:sldMk cId="492573773" sldId="351"/>
            <ac:picMk id="54" creationId="{26F584A7-921C-49B7-BBC0-6D394F7A3E40}"/>
          </ac:picMkLst>
        </pc:picChg>
      </pc:sldChg>
      <pc:sldChg chg="addSp delSp modSp add del delAnim modAnim">
        <pc:chgData name="Kulinich Bohdan" userId="48e65c9f34e137d0" providerId="LiveId" clId="{7C843355-CAC5-49B7-93E9-8ECBB6F9307A}" dt="2019-12-03T10:47:29.766" v="4389" actId="2696"/>
        <pc:sldMkLst>
          <pc:docMk/>
          <pc:sldMk cId="3980250107" sldId="352"/>
        </pc:sldMkLst>
        <pc:spChg chg="mod">
          <ac:chgData name="Kulinich Bohdan" userId="48e65c9f34e137d0" providerId="LiveId" clId="{7C843355-CAC5-49B7-93E9-8ECBB6F9307A}" dt="2019-12-03T09:58:17.021" v="3594" actId="20577"/>
          <ac:spMkLst>
            <pc:docMk/>
            <pc:sldMk cId="3980250107" sldId="352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3T10:16:46.027" v="3712" actId="14100"/>
          <ac:spMkLst>
            <pc:docMk/>
            <pc:sldMk cId="3980250107" sldId="352"/>
            <ac:spMk id="24" creationId="{C0BD1FA2-A77B-4FDA-B575-F4A31ECE7AE1}"/>
          </ac:spMkLst>
        </pc:spChg>
        <pc:spChg chg="add mod">
          <ac:chgData name="Kulinich Bohdan" userId="48e65c9f34e137d0" providerId="LiveId" clId="{7C843355-CAC5-49B7-93E9-8ECBB6F9307A}" dt="2019-12-03T10:15:55.877" v="3706" actId="1076"/>
          <ac:spMkLst>
            <pc:docMk/>
            <pc:sldMk cId="3980250107" sldId="352"/>
            <ac:spMk id="33" creationId="{6885AE72-40C1-4105-BC5E-B4C0029E1CEC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3T10:16:00.225" v="3707" actId="1076"/>
          <ac:spMkLst>
            <pc:docMk/>
            <pc:sldMk cId="3980250107" sldId="352"/>
            <ac:spMk id="34" creationId="{8A8CC282-9DE8-4B0D-929D-37D52D09A6C1}"/>
          </ac:spMkLst>
        </pc:spChg>
        <pc:spChg chg="add mod">
          <ac:chgData name="Kulinich Bohdan" userId="48e65c9f34e137d0" providerId="LiveId" clId="{7C843355-CAC5-49B7-93E9-8ECBB6F9307A}" dt="2019-12-03T10:16:05.724" v="3708" actId="1076"/>
          <ac:spMkLst>
            <pc:docMk/>
            <pc:sldMk cId="3980250107" sldId="352"/>
            <ac:spMk id="35" creationId="{06A07CFF-8ABA-40C0-A6D1-D34D8C75A80C}"/>
          </ac:spMkLst>
        </pc:spChg>
        <pc:spChg chg="add mod">
          <ac:chgData name="Kulinich Bohdan" userId="48e65c9f34e137d0" providerId="LiveId" clId="{7C843355-CAC5-49B7-93E9-8ECBB6F9307A}" dt="2019-12-03T10:16:22.595" v="3710" actId="20577"/>
          <ac:spMkLst>
            <pc:docMk/>
            <pc:sldMk cId="3980250107" sldId="352"/>
            <ac:spMk id="36" creationId="{6967A962-ACE4-4EC2-96C0-E804B9796490}"/>
          </ac:spMkLst>
        </pc:spChg>
        <pc:spChg chg="add mod">
          <ac:chgData name="Kulinich Bohdan" userId="48e65c9f34e137d0" providerId="LiveId" clId="{7C843355-CAC5-49B7-93E9-8ECBB6F9307A}" dt="2019-12-03T10:16:32.280" v="3711" actId="20577"/>
          <ac:spMkLst>
            <pc:docMk/>
            <pc:sldMk cId="3980250107" sldId="352"/>
            <ac:spMk id="37" creationId="{7F787D55-03C4-4A44-8AB7-FE3855179BFE}"/>
          </ac:spMkLst>
        </pc:spChg>
        <pc:spChg chg="add mod">
          <ac:chgData name="Kulinich Bohdan" userId="48e65c9f34e137d0" providerId="LiveId" clId="{7C843355-CAC5-49B7-93E9-8ECBB6F9307A}" dt="2019-12-03T10:15:49.984" v="3705" actId="1076"/>
          <ac:spMkLst>
            <pc:docMk/>
            <pc:sldMk cId="3980250107" sldId="352"/>
            <ac:spMk id="38" creationId="{AC19B7E5-354F-446C-A15A-6E380B43F08A}"/>
          </ac:spMkLst>
        </pc:spChg>
        <pc:spChg chg="add mod">
          <ac:chgData name="Kulinich Bohdan" userId="48e65c9f34e137d0" providerId="LiveId" clId="{7C843355-CAC5-49B7-93E9-8ECBB6F9307A}" dt="2019-12-03T10:19:40.412" v="3780" actId="1076"/>
          <ac:spMkLst>
            <pc:docMk/>
            <pc:sldMk cId="3980250107" sldId="352"/>
            <ac:spMk id="39" creationId="{8878E9A9-3AC9-4336-A10E-EA56566730D4}"/>
          </ac:spMkLst>
        </pc:spChg>
        <pc:spChg chg="add mod">
          <ac:chgData name="Kulinich Bohdan" userId="48e65c9f34e137d0" providerId="LiveId" clId="{7C843355-CAC5-49B7-93E9-8ECBB6F9307A}" dt="2019-12-03T10:28:14.249" v="4009" actId="20577"/>
          <ac:spMkLst>
            <pc:docMk/>
            <pc:sldMk cId="3980250107" sldId="352"/>
            <ac:spMk id="40" creationId="{7212361B-7E74-4514-8C78-75D4A3BDAECB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0" creationId="{E1EFDA01-099E-49ED-ABEB-96BAC470C6F3}"/>
          </ac:spMkLst>
        </pc:spChg>
        <pc:spChg chg="add mod">
          <ac:chgData name="Kulinich Bohdan" userId="48e65c9f34e137d0" providerId="LiveId" clId="{7C843355-CAC5-49B7-93E9-8ECBB6F9307A}" dt="2019-12-03T10:24:43.482" v="3973" actId="1076"/>
          <ac:spMkLst>
            <pc:docMk/>
            <pc:sldMk cId="3980250107" sldId="352"/>
            <ac:spMk id="41" creationId="{17E8471F-0C5F-44E3-9AC7-3EF4769F08E0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1" creationId="{8A9FE514-AADA-4169-B236-FC7D15A941E9}"/>
          </ac:spMkLst>
        </pc:spChg>
        <pc:spChg chg="add mod">
          <ac:chgData name="Kulinich Bohdan" userId="48e65c9f34e137d0" providerId="LiveId" clId="{7C843355-CAC5-49B7-93E9-8ECBB6F9307A}" dt="2019-12-03T10:28:44.428" v="4018" actId="1076"/>
          <ac:spMkLst>
            <pc:docMk/>
            <pc:sldMk cId="3980250107" sldId="352"/>
            <ac:spMk id="42" creationId="{E47349AB-8558-4716-9C7E-AC7C38DEA6ED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3" creationId="{B3EB383E-283A-4601-A6C4-0CBC4AE89E72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6" creationId="{17D4B8DD-DB89-47B0-B817-29CEEFFD17A6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7" creationId="{27C6691E-F227-400B-A35B-27E15433BA54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8" creationId="{45400802-F108-4EF1-972C-A110CBB66E3B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9" creationId="{2F099876-2C6C-43D3-8ADC-2EE52633C03D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53" creationId="{715451C4-343A-49C6-9C2D-CD5C1A614049}"/>
          </ac:spMkLst>
        </pc:sp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0" creationId="{577CDF4E-EC1F-4C83-8CC0-708FD6AE0FCB}"/>
          </ac:picMkLst>
        </pc:picChg>
        <pc:picChg chg="add del mod">
          <ac:chgData name="Kulinich Bohdan" userId="48e65c9f34e137d0" providerId="LiveId" clId="{7C843355-CAC5-49B7-93E9-8ECBB6F9307A}" dt="2019-12-03T10:14:04.204" v="3687" actId="478"/>
          <ac:picMkLst>
            <pc:docMk/>
            <pc:sldMk cId="3980250107" sldId="352"/>
            <ac:picMk id="11" creationId="{86778940-CA85-4D76-9613-FAE81E1C1ED3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2" creationId="{49047216-CB83-4E8F-91C9-83483C7500CF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3" creationId="{4E911341-E889-4A05-A9C9-754E984CA1AA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4" creationId="{896342C5-D43E-4AA5-9419-A45355A064B3}"/>
          </ac:picMkLst>
        </pc:picChg>
        <pc:picChg chg="add del mod">
          <ac:chgData name="Kulinich Bohdan" userId="48e65c9f34e137d0" providerId="LiveId" clId="{7C843355-CAC5-49B7-93E9-8ECBB6F9307A}" dt="2019-12-03T10:14:07.610" v="3688" actId="478"/>
          <ac:picMkLst>
            <pc:docMk/>
            <pc:sldMk cId="3980250107" sldId="352"/>
            <ac:picMk id="15" creationId="{E583D3D8-0520-4C3B-81D6-B61CE5522759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6" creationId="{98EC7CCD-C774-4CC8-9B86-E7C3302A8A21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7" creationId="{3F21DF9B-8F1F-442F-A5E0-D87108B4A3CE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8" creationId="{77B0E59C-9A9A-4CFE-A1E4-94240D34CB55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9" creationId="{1D1E6506-B693-4301-B3C2-624E204D16C5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20" creationId="{0F35C3A5-8801-4247-A237-157D91DF0D22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21" creationId="{C2D5FEBC-71B8-4CAE-ACA6-08670FF9C263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22" creationId="{E80311AC-27BF-4274-BF87-446426494BEA}"/>
          </ac:picMkLst>
        </pc:picChg>
        <pc:picChg chg="add">
          <ac:chgData name="Kulinich Bohdan" userId="48e65c9f34e137d0" providerId="LiveId" clId="{7C843355-CAC5-49B7-93E9-8ECBB6F9307A}" dt="2019-12-03T10:12:11.095" v="3601"/>
          <ac:picMkLst>
            <pc:docMk/>
            <pc:sldMk cId="3980250107" sldId="352"/>
            <ac:picMk id="23" creationId="{6A848686-9FBB-4C63-B9D1-5821B4B3A9C5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5" creationId="{E0DEC14B-D5A7-47BF-9DC8-6ECC85DA64EC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6" creationId="{FA3C1C3A-8AF7-4CC4-B350-974FF2E25A63}"/>
          </ac:picMkLst>
        </pc:picChg>
        <pc:picChg chg="del">
          <ac:chgData name="Kulinich Bohdan" userId="48e65c9f34e137d0" providerId="LiveId" clId="{7C843355-CAC5-49B7-93E9-8ECBB6F9307A}" dt="2019-12-02T14:00:19.492" v="1122" actId="478"/>
          <ac:picMkLst>
            <pc:docMk/>
            <pc:sldMk cId="3980250107" sldId="352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7" creationId="{A954BE1C-FCE5-4BA0-A0AE-2CD68E13B831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8" creationId="{9520F7BB-4E04-475D-8613-EA80AE67E83E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9" creationId="{52CD0D92-79DA-4ED7-AAD9-5AFE52078C26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30" creationId="{E455F856-61D0-4913-9B56-51D496057DDE}"/>
          </ac:picMkLst>
        </pc:picChg>
        <pc:picChg chg="add mod">
          <ac:chgData name="Kulinich Bohdan" userId="48e65c9f34e137d0" providerId="LiveId" clId="{7C843355-CAC5-49B7-93E9-8ECBB6F9307A}" dt="2019-12-03T10:14:16.686" v="3691" actId="1076"/>
          <ac:picMkLst>
            <pc:docMk/>
            <pc:sldMk cId="3980250107" sldId="352"/>
            <ac:picMk id="31" creationId="{0A77A491-7F65-4DFD-ACA0-2200BFABC0D3}"/>
          </ac:picMkLst>
        </pc:picChg>
        <pc:picChg chg="add mod">
          <ac:chgData name="Kulinich Bohdan" userId="48e65c9f34e137d0" providerId="LiveId" clId="{7C843355-CAC5-49B7-93E9-8ECBB6F9307A}" dt="2019-12-03T10:14:20.107" v="3693" actId="1076"/>
          <ac:picMkLst>
            <pc:docMk/>
            <pc:sldMk cId="3980250107" sldId="352"/>
            <ac:picMk id="32" creationId="{0757F1F3-86C1-4457-9C74-E4321C0075F4}"/>
          </ac:picMkLst>
        </pc:picChg>
        <pc:picChg chg="del">
          <ac:chgData name="Kulinich Bohdan" userId="48e65c9f34e137d0" providerId="LiveId" clId="{7C843355-CAC5-49B7-93E9-8ECBB6F9307A}" dt="2019-12-02T14:00:18.960" v="1121" actId="478"/>
          <ac:picMkLst>
            <pc:docMk/>
            <pc:sldMk cId="3980250107" sldId="352"/>
            <ac:picMk id="32" creationId="{756D2598-7A9A-4A3E-B54A-81308C18C15E}"/>
          </ac:picMkLst>
        </pc:picChg>
        <pc:picChg chg="del">
          <ac:chgData name="Kulinich Bohdan" userId="48e65c9f34e137d0" providerId="LiveId" clId="{7C843355-CAC5-49B7-93E9-8ECBB6F9307A}" dt="2019-12-02T14:04:10.527" v="1169" actId="478"/>
          <ac:picMkLst>
            <pc:docMk/>
            <pc:sldMk cId="3980250107" sldId="352"/>
            <ac:picMk id="44" creationId="{59FFFADE-2CB6-4199-9284-AF5D73D9490B}"/>
          </ac:picMkLst>
        </pc:picChg>
        <pc:cxnChg chg="add mod">
          <ac:chgData name="Kulinich Bohdan" userId="48e65c9f34e137d0" providerId="LiveId" clId="{7C843355-CAC5-49B7-93E9-8ECBB6F9307A}" dt="2019-12-03T10:26:00.841" v="3980" actId="1582"/>
          <ac:cxnSpMkLst>
            <pc:docMk/>
            <pc:sldMk cId="3980250107" sldId="352"/>
            <ac:cxnSpMk id="5" creationId="{A8E4AC9E-3506-4AE3-90FD-ED26E7F49AEB}"/>
          </ac:cxnSpMkLst>
        </pc:cxnChg>
      </pc:sldChg>
      <pc:sldChg chg="add">
        <pc:chgData name="Kulinich Bohdan" userId="48e65c9f34e137d0" providerId="LiveId" clId="{7C843355-CAC5-49B7-93E9-8ECBB6F9307A}" dt="2019-12-02T18:18:56.074" v="1481"/>
        <pc:sldMkLst>
          <pc:docMk/>
          <pc:sldMk cId="2415987388" sldId="353"/>
        </pc:sldMkLst>
      </pc:sldChg>
      <pc:sldChg chg="addSp delSp modSp add delAnim modAnim">
        <pc:chgData name="Kulinich Bohdan" userId="48e65c9f34e137d0" providerId="LiveId" clId="{7C843355-CAC5-49B7-93E9-8ECBB6F9307A}" dt="2019-12-05T14:13:13.287" v="4421" actId="20577"/>
        <pc:sldMkLst>
          <pc:docMk/>
          <pc:sldMk cId="2872716763" sldId="354"/>
        </pc:sldMkLst>
        <pc:spChg chg="add del mod">
          <ac:chgData name="Kulinich Bohdan" userId="48e65c9f34e137d0" providerId="LiveId" clId="{7C843355-CAC5-49B7-93E9-8ECBB6F9307A}" dt="2019-12-03T07:31:28.600" v="1933" actId="478"/>
          <ac:spMkLst>
            <pc:docMk/>
            <pc:sldMk cId="2872716763" sldId="354"/>
            <ac:spMk id="2" creationId="{D59CD44C-06E5-482B-BE82-1E8F7D98FE4B}"/>
          </ac:spMkLst>
        </pc:spChg>
        <pc:spChg chg="mod">
          <ac:chgData name="Kulinich Bohdan" userId="48e65c9f34e137d0" providerId="LiveId" clId="{7C843355-CAC5-49B7-93E9-8ECBB6F9307A}" dt="2019-12-03T05:07:40.435" v="1736" actId="207"/>
          <ac:spMkLst>
            <pc:docMk/>
            <pc:sldMk cId="2872716763" sldId="354"/>
            <ac:spMk id="3" creationId="{00000000-0000-0000-0000-000000000000}"/>
          </ac:spMkLst>
        </pc:spChg>
        <pc:spChg chg="mod">
          <ac:chgData name="Kulinich Bohdan" userId="48e65c9f34e137d0" providerId="LiveId" clId="{7C843355-CAC5-49B7-93E9-8ECBB6F9307A}" dt="2019-12-03T08:16:17.250" v="2620" actId="20577"/>
          <ac:spMkLst>
            <pc:docMk/>
            <pc:sldMk cId="2872716763" sldId="354"/>
            <ac:spMk id="4" creationId="{00000000-0000-0000-0000-000000000000}"/>
          </ac:spMkLst>
        </pc:spChg>
        <pc:spChg chg="add del mod">
          <ac:chgData name="Kulinich Bohdan" userId="48e65c9f34e137d0" providerId="LiveId" clId="{7C843355-CAC5-49B7-93E9-8ECBB6F9307A}" dt="2019-12-03T07:31:28.600" v="1933" actId="478"/>
          <ac:spMkLst>
            <pc:docMk/>
            <pc:sldMk cId="2872716763" sldId="354"/>
            <ac:spMk id="5" creationId="{18E617B1-2A7B-458E-AF58-3AD20E175A39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18" creationId="{3CBCB8A5-20CC-46D4-AB2E-89745C1177C9}"/>
          </ac:spMkLst>
        </pc:spChg>
        <pc:spChg chg="del">
          <ac:chgData name="Kulinich Bohdan" userId="48e65c9f34e137d0" providerId="LiveId" clId="{7C843355-CAC5-49B7-93E9-8ECBB6F9307A}" dt="2019-12-02T22:08:30.385" v="1596" actId="478"/>
          <ac:spMkLst>
            <pc:docMk/>
            <pc:sldMk cId="2872716763" sldId="354"/>
            <ac:spMk id="18" creationId="{B15049CB-6405-4811-9065-3A8A660BEC6A}"/>
          </ac:spMkLst>
        </pc:spChg>
        <pc:spChg chg="del">
          <ac:chgData name="Kulinich Bohdan" userId="48e65c9f34e137d0" providerId="LiveId" clId="{7C843355-CAC5-49B7-93E9-8ECBB6F9307A}" dt="2019-12-02T22:08:12.802" v="1589" actId="478"/>
          <ac:spMkLst>
            <pc:docMk/>
            <pc:sldMk cId="2872716763" sldId="354"/>
            <ac:spMk id="19" creationId="{639A3FF9-E885-4FC4-B9E6-0F45CB0C49F1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19" creationId="{D5724DB2-8D21-487E-9927-F4738657CF33}"/>
          </ac:spMkLst>
        </pc:spChg>
        <pc:spChg chg="del">
          <ac:chgData name="Kulinich Bohdan" userId="48e65c9f34e137d0" providerId="LiveId" clId="{7C843355-CAC5-49B7-93E9-8ECBB6F9307A}" dt="2019-12-02T22:08:11.819" v="1588" actId="478"/>
          <ac:spMkLst>
            <pc:docMk/>
            <pc:sldMk cId="2872716763" sldId="354"/>
            <ac:spMk id="20" creationId="{451A74D2-6251-43E7-93EC-EC1482747758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0" creationId="{9C090A63-344D-4562-B417-9BBF95D073BD}"/>
          </ac:spMkLst>
        </pc:spChg>
        <pc:spChg chg="add mod ord">
          <ac:chgData name="Kulinich Bohdan" userId="48e65c9f34e137d0" providerId="LiveId" clId="{7C843355-CAC5-49B7-93E9-8ECBB6F9307A}" dt="2019-12-05T14:13:10.470" v="4420" actId="167"/>
          <ac:spMkLst>
            <pc:docMk/>
            <pc:sldMk cId="2872716763" sldId="354"/>
            <ac:spMk id="22" creationId="{ADD8E345-AA80-437F-8FFD-8B7BDFE5F394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3" creationId="{23BDBB1D-1DA8-414C-974F-BA882BBD3AE6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4" creationId="{3974BFD6-F76C-4A3B-BE50-64450BBC0690}"/>
          </ac:spMkLst>
        </pc:spChg>
        <pc:spChg chg="add mod ord">
          <ac:chgData name="Kulinich Bohdan" userId="48e65c9f34e137d0" providerId="LiveId" clId="{7C843355-CAC5-49B7-93E9-8ECBB6F9307A}" dt="2019-12-05T14:13:04.979" v="4419" actId="167"/>
          <ac:spMkLst>
            <pc:docMk/>
            <pc:sldMk cId="2872716763" sldId="354"/>
            <ac:spMk id="25" creationId="{123F3803-E001-4DFE-97E6-7007D08D7E86}"/>
          </ac:spMkLst>
        </pc:spChg>
        <pc:spChg chg="add mod ord">
          <ac:chgData name="Kulinich Bohdan" userId="48e65c9f34e137d0" providerId="LiveId" clId="{7C843355-CAC5-49B7-93E9-8ECBB6F9307A}" dt="2019-12-05T14:12:58.803" v="4417" actId="167"/>
          <ac:spMkLst>
            <pc:docMk/>
            <pc:sldMk cId="2872716763" sldId="354"/>
            <ac:spMk id="26" creationId="{697CBE0B-B1CA-4507-ABE4-83FDED9CEBA9}"/>
          </ac:spMkLst>
        </pc:spChg>
        <pc:spChg chg="add mod ord">
          <ac:chgData name="Kulinich Bohdan" userId="48e65c9f34e137d0" providerId="LiveId" clId="{7C843355-CAC5-49B7-93E9-8ECBB6F9307A}" dt="2019-12-05T14:12:55.629" v="4416" actId="167"/>
          <ac:spMkLst>
            <pc:docMk/>
            <pc:sldMk cId="2872716763" sldId="354"/>
            <ac:spMk id="27" creationId="{589ED1FA-5D99-464D-A65C-3C4EEB819FAE}"/>
          </ac:spMkLst>
        </pc:spChg>
        <pc:spChg chg="add mod ord">
          <ac:chgData name="Kulinich Bohdan" userId="48e65c9f34e137d0" providerId="LiveId" clId="{7C843355-CAC5-49B7-93E9-8ECBB6F9307A}" dt="2019-12-05T14:13:13.287" v="4421" actId="20577"/>
          <ac:spMkLst>
            <pc:docMk/>
            <pc:sldMk cId="2872716763" sldId="354"/>
            <ac:spMk id="28" creationId="{036EBD72-56F6-421C-B4AC-BB4285C0A27E}"/>
          </ac:spMkLst>
        </pc:spChg>
        <pc:spChg chg="add mod ord">
          <ac:chgData name="Kulinich Bohdan" userId="48e65c9f34e137d0" providerId="LiveId" clId="{7C843355-CAC5-49B7-93E9-8ECBB6F9307A}" dt="2019-12-05T14:12:52.489" v="4415" actId="167"/>
          <ac:spMkLst>
            <pc:docMk/>
            <pc:sldMk cId="2872716763" sldId="354"/>
            <ac:spMk id="29" creationId="{AA73712D-D859-485F-A9C9-08412FD6C75D}"/>
          </ac:spMkLst>
        </pc:spChg>
        <pc:spChg chg="del">
          <ac:chgData name="Kulinich Bohdan" userId="48e65c9f34e137d0" providerId="LiveId" clId="{7C843355-CAC5-49B7-93E9-8ECBB6F9307A}" dt="2019-12-02T22:08:15.638" v="1591" actId="478"/>
          <ac:spMkLst>
            <pc:docMk/>
            <pc:sldMk cId="2872716763" sldId="354"/>
            <ac:spMk id="42" creationId="{F04552D3-F5B5-4638-8518-055E7416EEF9}"/>
          </ac:spMkLst>
        </pc:spChg>
        <pc:spChg chg="del">
          <ac:chgData name="Kulinich Bohdan" userId="48e65c9f34e137d0" providerId="LiveId" clId="{7C843355-CAC5-49B7-93E9-8ECBB6F9307A}" dt="2019-12-02T22:08:17.937" v="1593" actId="478"/>
          <ac:spMkLst>
            <pc:docMk/>
            <pc:sldMk cId="2872716763" sldId="354"/>
            <ac:spMk id="45" creationId="{07111B20-D640-45B5-A434-54732D2C4989}"/>
          </ac:spMkLst>
        </pc:spChg>
        <pc:spChg chg="del">
          <ac:chgData name="Kulinich Bohdan" userId="48e65c9f34e137d0" providerId="LiveId" clId="{7C843355-CAC5-49B7-93E9-8ECBB6F9307A}" dt="2019-12-02T22:08:14.338" v="1590" actId="478"/>
          <ac:spMkLst>
            <pc:docMk/>
            <pc:sldMk cId="2872716763" sldId="354"/>
            <ac:spMk id="52" creationId="{0E0F4036-D813-422A-88A5-576A90A3C51A}"/>
          </ac:spMkLst>
        </pc:spChg>
        <pc:picChg chg="del">
          <ac:chgData name="Kulinich Bohdan" userId="48e65c9f34e137d0" providerId="LiveId" clId="{7C843355-CAC5-49B7-93E9-8ECBB6F9307A}" dt="2019-12-02T22:08:18.408" v="1594" actId="478"/>
          <ac:picMkLst>
            <pc:docMk/>
            <pc:sldMk cId="2872716763" sldId="354"/>
            <ac:picMk id="6" creationId="{7EDD83CE-85E1-4FC4-873C-046646B4EB47}"/>
          </ac:picMkLst>
        </pc:picChg>
        <pc:picChg chg="add mod">
          <ac:chgData name="Kulinich Bohdan" userId="48e65c9f34e137d0" providerId="LiveId" clId="{7C843355-CAC5-49B7-93E9-8ECBB6F9307A}" dt="2019-12-03T07:31:58.381" v="1939" actId="14100"/>
          <ac:picMkLst>
            <pc:docMk/>
            <pc:sldMk cId="2872716763" sldId="354"/>
            <ac:picMk id="8" creationId="{1A51B817-9ED2-4647-9DA8-02BE0F28F567}"/>
          </ac:picMkLst>
        </pc:picChg>
        <pc:picChg chg="del mod">
          <ac:chgData name="Kulinich Bohdan" userId="48e65c9f34e137d0" providerId="LiveId" clId="{7C843355-CAC5-49B7-93E9-8ECBB6F9307A}" dt="2019-12-03T07:31:25.599" v="1931" actId="478"/>
          <ac:picMkLst>
            <pc:docMk/>
            <pc:sldMk cId="2872716763" sldId="354"/>
            <ac:picMk id="11" creationId="{77194565-2C91-4CDC-9CAB-EDCD46269118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2" creationId="{4A01DC4A-050E-4722-99F6-B5E98E9C4CEE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3" creationId="{9B0AA213-6097-40D3-8473-661232C8924F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4" creationId="{47BC61D3-883C-496B-8E33-CFF8B5B1A6BE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5" creationId="{C7C372D9-8BDA-426B-8AAC-67CCFECAFF94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6" creationId="{3820DB9C-E08A-45F3-B94C-AD8D94EFEE2F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7" creationId="{FF210039-098A-4D9C-B205-F1C9AC6533AC}"/>
          </ac:picMkLst>
        </pc:picChg>
        <pc:picChg chg="add">
          <ac:chgData name="Kulinich Bohdan" userId="48e65c9f34e137d0" providerId="LiveId" clId="{7C843355-CAC5-49B7-93E9-8ECBB6F9307A}" dt="2019-12-02T22:09:19.299" v="1599"/>
          <ac:picMkLst>
            <pc:docMk/>
            <pc:sldMk cId="2872716763" sldId="354"/>
            <ac:picMk id="21" creationId="{02C2223C-C145-4BF6-85A3-8C5D602B92FF}"/>
          </ac:picMkLst>
        </pc:picChg>
        <pc:picChg chg="del">
          <ac:chgData name="Kulinich Bohdan" userId="48e65c9f34e137d0" providerId="LiveId" clId="{7C843355-CAC5-49B7-93E9-8ECBB6F9307A}" dt="2019-12-02T22:08:16.625" v="1592" actId="478"/>
          <ac:picMkLst>
            <pc:docMk/>
            <pc:sldMk cId="2872716763" sldId="354"/>
            <ac:picMk id="44" creationId="{59FFFADE-2CB6-4199-9284-AF5D73D9490B}"/>
          </ac:picMkLst>
        </pc:picChg>
        <pc:cxnChg chg="add del mod">
          <ac:chgData name="Kulinich Bohdan" userId="48e65c9f34e137d0" providerId="LiveId" clId="{7C843355-CAC5-49B7-93E9-8ECBB6F9307A}" dt="2019-12-03T07:31:27.308" v="1932" actId="478"/>
          <ac:cxnSpMkLst>
            <pc:docMk/>
            <pc:sldMk cId="2872716763" sldId="354"/>
            <ac:cxnSpMk id="7" creationId="{D2DAA820-B8B9-4C3E-BFD9-4D85C35009DF}"/>
          </ac:cxnSpMkLst>
        </pc:cxnChg>
      </pc:sldChg>
      <pc:sldChg chg="addSp modSp add modAnim">
        <pc:chgData name="Kulinich Bohdan" userId="48e65c9f34e137d0" providerId="LiveId" clId="{7C843355-CAC5-49B7-93E9-8ECBB6F9307A}" dt="2019-12-03T10:49:04.627" v="4391"/>
        <pc:sldMkLst>
          <pc:docMk/>
          <pc:sldMk cId="485628656" sldId="355"/>
        </pc:sldMkLst>
        <pc:spChg chg="add mod">
          <ac:chgData name="Kulinich Bohdan" userId="48e65c9f34e137d0" providerId="LiveId" clId="{7C843355-CAC5-49B7-93E9-8ECBB6F9307A}" dt="2019-12-03T09:26:44.613" v="3265" actId="20577"/>
          <ac:spMkLst>
            <pc:docMk/>
            <pc:sldMk cId="485628656" sldId="355"/>
            <ac:spMk id="18" creationId="{0227CDF6-A994-4C81-A400-90B72A36F2C1}"/>
          </ac:spMkLst>
        </pc:spChg>
        <pc:spChg chg="add mod">
          <ac:chgData name="Kulinich Bohdan" userId="48e65c9f34e137d0" providerId="LiveId" clId="{7C843355-CAC5-49B7-93E9-8ECBB6F9307A}" dt="2019-12-03T09:26:55.866" v="3272" actId="20577"/>
          <ac:spMkLst>
            <pc:docMk/>
            <pc:sldMk cId="485628656" sldId="355"/>
            <ac:spMk id="19" creationId="{EE161E6A-07F8-4269-A483-AAE79ACF9A65}"/>
          </ac:spMkLst>
        </pc:spChg>
        <pc:spChg chg="add mod">
          <ac:chgData name="Kulinich Bohdan" userId="48e65c9f34e137d0" providerId="LiveId" clId="{7C843355-CAC5-49B7-93E9-8ECBB6F9307A}" dt="2019-12-03T09:27:04.786" v="3278" actId="20577"/>
          <ac:spMkLst>
            <pc:docMk/>
            <pc:sldMk cId="485628656" sldId="355"/>
            <ac:spMk id="20" creationId="{07517940-CA14-4F37-A6C0-4C7C8D7FB425}"/>
          </ac:spMkLst>
        </pc:spChg>
        <pc:spChg chg="mod">
          <ac:chgData name="Kulinich Bohdan" userId="48e65c9f34e137d0" providerId="LiveId" clId="{7C843355-CAC5-49B7-93E9-8ECBB6F9307A}" dt="2019-12-03T09:20:54.973" v="3219" actId="1076"/>
          <ac:spMkLst>
            <pc:docMk/>
            <pc:sldMk cId="485628656" sldId="355"/>
            <ac:spMk id="22" creationId="{ADD8E345-AA80-437F-8FFD-8B7BDFE5F394}"/>
          </ac:spMkLst>
        </pc:spChg>
        <pc:spChg chg="add mod">
          <ac:chgData name="Kulinich Bohdan" userId="48e65c9f34e137d0" providerId="LiveId" clId="{7C843355-CAC5-49B7-93E9-8ECBB6F9307A}" dt="2019-12-03T09:27:14.049" v="3284" actId="20577"/>
          <ac:spMkLst>
            <pc:docMk/>
            <pc:sldMk cId="485628656" sldId="355"/>
            <ac:spMk id="23" creationId="{B7DC2224-CDCF-4D27-A824-F05034E5365B}"/>
          </ac:spMkLst>
        </pc:spChg>
        <pc:spChg chg="add mod">
          <ac:chgData name="Kulinich Bohdan" userId="48e65c9f34e137d0" providerId="LiveId" clId="{7C843355-CAC5-49B7-93E9-8ECBB6F9307A}" dt="2019-12-03T09:27:22.516" v="3290" actId="20577"/>
          <ac:spMkLst>
            <pc:docMk/>
            <pc:sldMk cId="485628656" sldId="355"/>
            <ac:spMk id="24" creationId="{5587AA6D-5989-475C-8E80-A3ABA1A46C9C}"/>
          </ac:spMkLst>
        </pc:spChg>
        <pc:spChg chg="add mod">
          <ac:chgData name="Kulinich Bohdan" userId="48e65c9f34e137d0" providerId="LiveId" clId="{7C843355-CAC5-49B7-93E9-8ECBB6F9307A}" dt="2019-12-03T09:27:30.748" v="3296" actId="20577"/>
          <ac:spMkLst>
            <pc:docMk/>
            <pc:sldMk cId="485628656" sldId="355"/>
            <ac:spMk id="25" creationId="{2AB4770E-2D63-4011-AC79-1E733171B4DD}"/>
          </ac:spMkLst>
        </pc:spChg>
        <pc:spChg chg="add mod">
          <ac:chgData name="Kulinich Bohdan" userId="48e65c9f34e137d0" providerId="LiveId" clId="{7C843355-CAC5-49B7-93E9-8ECBB6F9307A}" dt="2019-12-03T09:30:55.397" v="3453" actId="207"/>
          <ac:spMkLst>
            <pc:docMk/>
            <pc:sldMk cId="485628656" sldId="355"/>
            <ac:spMk id="26" creationId="{8C25F2A3-F5C3-403A-83FF-15F502234095}"/>
          </ac:spMkLst>
        </pc:spChg>
        <pc:spChg chg="add mod">
          <ac:chgData name="Kulinich Bohdan" userId="48e65c9f34e137d0" providerId="LiveId" clId="{7C843355-CAC5-49B7-93E9-8ECBB6F9307A}" dt="2019-12-03T09:30:57.490" v="3454" actId="207"/>
          <ac:spMkLst>
            <pc:docMk/>
            <pc:sldMk cId="485628656" sldId="355"/>
            <ac:spMk id="27" creationId="{01039192-0D0F-4D64-A044-691A2C72CB5E}"/>
          </ac:spMkLst>
        </pc:spChg>
        <pc:spChg chg="add mod">
          <ac:chgData name="Kulinich Bohdan" userId="48e65c9f34e137d0" providerId="LiveId" clId="{7C843355-CAC5-49B7-93E9-8ECBB6F9307A}" dt="2019-12-03T09:32:58.605" v="3538" actId="1076"/>
          <ac:spMkLst>
            <pc:docMk/>
            <pc:sldMk cId="485628656" sldId="355"/>
            <ac:spMk id="28" creationId="{5BA6E982-F4C6-482C-8CEC-2EF22EB85756}"/>
          </ac:spMkLst>
        </pc:spChg>
      </pc:sldChg>
      <pc:sldChg chg="addSp delSp modSp add addAnim delAnim modAnim">
        <pc:chgData name="Kulinich Bohdan" userId="48e65c9f34e137d0" providerId="LiveId" clId="{7C843355-CAC5-49B7-93E9-8ECBB6F9307A}" dt="2019-12-05T14:25:27.574" v="4424" actId="20577"/>
        <pc:sldMkLst>
          <pc:docMk/>
          <pc:sldMk cId="247399286" sldId="356"/>
        </pc:sldMkLst>
        <pc:spChg chg="add del">
          <ac:chgData name="Kulinich Bohdan" userId="48e65c9f34e137d0" providerId="LiveId" clId="{7C843355-CAC5-49B7-93E9-8ECBB6F9307A}" dt="2019-12-03T08:25:08.699" v="2869"/>
          <ac:spMkLst>
            <pc:docMk/>
            <pc:sldMk cId="247399286" sldId="356"/>
            <ac:spMk id="2" creationId="{4B8FE3D7-546F-4FB5-9C50-F2E69386E186}"/>
          </ac:spMkLst>
        </pc:spChg>
        <pc:spChg chg="mod">
          <ac:chgData name="Kulinich Bohdan" userId="48e65c9f34e137d0" providerId="LiveId" clId="{7C843355-CAC5-49B7-93E9-8ECBB6F9307A}" dt="2019-12-03T08:16:28.203" v="2634" actId="20577"/>
          <ac:spMkLst>
            <pc:docMk/>
            <pc:sldMk cId="247399286" sldId="356"/>
            <ac:spMk id="4" creationId="{00000000-0000-0000-0000-000000000000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2" creationId="{2FF35FFC-7195-4844-8170-9981D4C7521A}"/>
          </ac:spMkLst>
        </pc:spChg>
        <pc:spChg chg="add del mod ord">
          <ac:chgData name="Kulinich Bohdan" userId="48e65c9f34e137d0" providerId="LiveId" clId="{7C843355-CAC5-49B7-93E9-8ECBB6F9307A}" dt="2019-12-03T09:18:04.793" v="3164" actId="478"/>
          <ac:spMkLst>
            <pc:docMk/>
            <pc:sldMk cId="247399286" sldId="356"/>
            <ac:spMk id="13" creationId="{9326D676-711B-4CB7-95FA-64F178E3D67F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6" creationId="{148214B3-F992-4DCC-BA55-37046A8A97C0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7" creationId="{C43C2D0A-6308-494B-9B59-6403F0F5DC74}"/>
          </ac:spMkLst>
        </pc:spChg>
        <pc:spChg chg="add mod">
          <ac:chgData name="Kulinich Bohdan" userId="48e65c9f34e137d0" providerId="LiveId" clId="{7C843355-CAC5-49B7-93E9-8ECBB6F9307A}" dt="2019-12-03T08:35:56.532" v="3065" actId="1076"/>
          <ac:spMkLst>
            <pc:docMk/>
            <pc:sldMk cId="247399286" sldId="356"/>
            <ac:spMk id="18" creationId="{1E8C0049-DEC6-4BF9-A68D-40154261F315}"/>
          </ac:spMkLst>
        </pc:spChg>
        <pc:spChg chg="add mod">
          <ac:chgData name="Kulinich Bohdan" userId="48e65c9f34e137d0" providerId="LiveId" clId="{7C843355-CAC5-49B7-93E9-8ECBB6F9307A}" dt="2019-12-05T14:25:27.574" v="4424" actId="20577"/>
          <ac:spMkLst>
            <pc:docMk/>
            <pc:sldMk cId="247399286" sldId="356"/>
            <ac:spMk id="19" creationId="{20AE2A66-FFB7-4267-AFA6-C135A63B9541}"/>
          </ac:spMkLst>
        </pc:spChg>
        <pc:spChg chg="add mod ord">
          <ac:chgData name="Kulinich Bohdan" userId="48e65c9f34e137d0" providerId="LiveId" clId="{7C843355-CAC5-49B7-93E9-8ECBB6F9307A}" dt="2019-12-05T14:25:23.923" v="4422" actId="167"/>
          <ac:spMkLst>
            <pc:docMk/>
            <pc:sldMk cId="247399286" sldId="356"/>
            <ac:spMk id="20" creationId="{DA28581F-2AE5-44D5-B810-3BEC087417F7}"/>
          </ac:spMkLst>
        </pc:spChg>
        <pc:spChg chg="mod">
          <ac:chgData name="Kulinich Bohdan" userId="48e65c9f34e137d0" providerId="LiveId" clId="{7C843355-CAC5-49B7-93E9-8ECBB6F9307A}" dt="2019-12-03T08:16:51.749" v="2655" actId="20577"/>
          <ac:spMkLst>
            <pc:docMk/>
            <pc:sldMk cId="247399286" sldId="356"/>
            <ac:spMk id="22" creationId="{ADD8E345-AA80-437F-8FFD-8B7BDFE5F394}"/>
          </ac:spMkLst>
        </pc:spChg>
        <pc:spChg chg="add mod ord">
          <ac:chgData name="Kulinich Bohdan" userId="48e65c9f34e137d0" providerId="LiveId" clId="{7C843355-CAC5-49B7-93E9-8ECBB6F9307A}" dt="2019-12-03T09:16:26.339" v="3148" actId="167"/>
          <ac:spMkLst>
            <pc:docMk/>
            <pc:sldMk cId="247399286" sldId="356"/>
            <ac:spMk id="23" creationId="{77E4140E-3D7C-409F-8B12-192F3D2A4660}"/>
          </ac:spMkLst>
        </pc:spChg>
        <pc:spChg chg="add mod ord">
          <ac:chgData name="Kulinich Bohdan" userId="48e65c9f34e137d0" providerId="LiveId" clId="{7C843355-CAC5-49B7-93E9-8ECBB6F9307A}" dt="2019-12-03T09:18:02.436" v="3163" actId="167"/>
          <ac:spMkLst>
            <pc:docMk/>
            <pc:sldMk cId="247399286" sldId="356"/>
            <ac:spMk id="24" creationId="{964EB2D2-FF12-478D-BF72-F3516AD212F8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25" creationId="{123F3803-E001-4DFE-97E6-7007D08D7E86}"/>
          </ac:spMkLst>
        </pc:spChg>
        <pc:spChg chg="del">
          <ac:chgData name="Kulinich Bohdan" userId="48e65c9f34e137d0" providerId="LiveId" clId="{7C843355-CAC5-49B7-93E9-8ECBB6F9307A}" dt="2019-12-03T08:16:38.627" v="2637" actId="478"/>
          <ac:spMkLst>
            <pc:docMk/>
            <pc:sldMk cId="247399286" sldId="356"/>
            <ac:spMk id="26" creationId="{697CBE0B-B1CA-4507-ABE4-83FDED9CEBA9}"/>
          </ac:spMkLst>
        </pc:spChg>
        <pc:spChg chg="del">
          <ac:chgData name="Kulinich Bohdan" userId="48e65c9f34e137d0" providerId="LiveId" clId="{7C843355-CAC5-49B7-93E9-8ECBB6F9307A}" dt="2019-12-03T08:16:37.776" v="2636" actId="478"/>
          <ac:spMkLst>
            <pc:docMk/>
            <pc:sldMk cId="247399286" sldId="356"/>
            <ac:spMk id="27" creationId="{589ED1FA-5D99-464D-A65C-3C4EEB819FAE}"/>
          </ac:spMkLst>
        </pc:spChg>
        <pc:spChg chg="del">
          <ac:chgData name="Kulinich Bohdan" userId="48e65c9f34e137d0" providerId="LiveId" clId="{7C843355-CAC5-49B7-93E9-8ECBB6F9307A}" dt="2019-12-03T08:16:39.845" v="2638" actId="478"/>
          <ac:spMkLst>
            <pc:docMk/>
            <pc:sldMk cId="247399286" sldId="356"/>
            <ac:spMk id="28" creationId="{036EBD72-56F6-421C-B4AC-BB4285C0A27E}"/>
          </ac:spMkLst>
        </pc:spChg>
        <pc:spChg chg="del">
          <ac:chgData name="Kulinich Bohdan" userId="48e65c9f34e137d0" providerId="LiveId" clId="{7C843355-CAC5-49B7-93E9-8ECBB6F9307A}" dt="2019-12-03T08:16:36.509" v="2635" actId="478"/>
          <ac:spMkLst>
            <pc:docMk/>
            <pc:sldMk cId="247399286" sldId="356"/>
            <ac:spMk id="29" creationId="{AA73712D-D859-485F-A9C9-08412FD6C75D}"/>
          </ac:spMkLst>
        </pc:spChg>
        <pc:picChg chg="add del">
          <ac:chgData name="Kulinich Bohdan" userId="48e65c9f34e137d0" providerId="LiveId" clId="{7C843355-CAC5-49B7-93E9-8ECBB6F9307A}" dt="2019-12-03T08:25:08.699" v="2869"/>
          <ac:picMkLst>
            <pc:docMk/>
            <pc:sldMk cId="247399286" sldId="356"/>
            <ac:picMk id="1026" creationId="{28F35702-25FF-4E29-9556-E3C7F790DE5C}"/>
          </ac:picMkLst>
        </pc:picChg>
      </pc:sldChg>
      <pc:sldChg chg="addSp delSp modSp add modAnim">
        <pc:chgData name="Kulinich Bohdan" userId="48e65c9f34e137d0" providerId="LiveId" clId="{7C843355-CAC5-49B7-93E9-8ECBB6F9307A}" dt="2019-12-08T12:01:29.401" v="5796"/>
        <pc:sldMkLst>
          <pc:docMk/>
          <pc:sldMk cId="2906665124" sldId="357"/>
        </pc:sldMkLst>
        <pc:spChg chg="mod">
          <ac:chgData name="Kulinich Bohdan" userId="48e65c9f34e137d0" providerId="LiveId" clId="{7C843355-CAC5-49B7-93E9-8ECBB6F9307A}" dt="2019-12-08T10:36:00.886" v="5469" actId="20577"/>
          <ac:spMkLst>
            <pc:docMk/>
            <pc:sldMk cId="2906665124" sldId="357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8T11:51:45.571" v="5618" actId="1076"/>
          <ac:spMkLst>
            <pc:docMk/>
            <pc:sldMk cId="2906665124" sldId="357"/>
            <ac:spMk id="8" creationId="{08A3E7D2-3B9E-4F0E-8D7C-B5DE1B0EF957}"/>
          </ac:spMkLst>
        </pc:spChg>
        <pc:spChg chg="add mod">
          <ac:chgData name="Kulinich Bohdan" userId="48e65c9f34e137d0" providerId="LiveId" clId="{7C843355-CAC5-49B7-93E9-8ECBB6F9307A}" dt="2019-12-08T11:55:39.605" v="5682" actId="1076"/>
          <ac:spMkLst>
            <pc:docMk/>
            <pc:sldMk cId="2906665124" sldId="357"/>
            <ac:spMk id="9" creationId="{552DCD38-9D53-4A07-A7A2-3CDC93F982D8}"/>
          </ac:spMkLst>
        </pc:spChg>
        <pc:spChg chg="add mod">
          <ac:chgData name="Kulinich Bohdan" userId="48e65c9f34e137d0" providerId="LiveId" clId="{7C843355-CAC5-49B7-93E9-8ECBB6F9307A}" dt="2019-12-08T11:55:39.605" v="5682" actId="1076"/>
          <ac:spMkLst>
            <pc:docMk/>
            <pc:sldMk cId="2906665124" sldId="357"/>
            <ac:spMk id="10" creationId="{EBC91E0D-FE2D-4713-BE16-04760B648761}"/>
          </ac:spMkLst>
        </pc:spChg>
        <pc:spChg chg="add mod ord">
          <ac:chgData name="Kulinich Bohdan" userId="48e65c9f34e137d0" providerId="LiveId" clId="{7C843355-CAC5-49B7-93E9-8ECBB6F9307A}" dt="2019-12-08T12:00:01.293" v="5768" actId="166"/>
          <ac:spMkLst>
            <pc:docMk/>
            <pc:sldMk cId="2906665124" sldId="357"/>
            <ac:spMk id="11" creationId="{EC6A13BA-D4A0-43B3-BF76-46D51AABF665}"/>
          </ac:spMkLst>
        </pc:spChg>
        <pc:spChg chg="add mod ord">
          <ac:chgData name="Kulinich Bohdan" userId="48e65c9f34e137d0" providerId="LiveId" clId="{7C843355-CAC5-49B7-93E9-8ECBB6F9307A}" dt="2019-12-08T12:00:01.293" v="5768" actId="166"/>
          <ac:spMkLst>
            <pc:docMk/>
            <pc:sldMk cId="2906665124" sldId="357"/>
            <ac:spMk id="12" creationId="{2486452D-408B-458B-A3F0-187EBF237DD7}"/>
          </ac:spMkLst>
        </pc:spChg>
        <pc:spChg chg="add mod">
          <ac:chgData name="Kulinich Bohdan" userId="48e65c9f34e137d0" providerId="LiveId" clId="{7C843355-CAC5-49B7-93E9-8ECBB6F9307A}" dt="2019-12-08T11:59:19.428" v="5755" actId="207"/>
          <ac:spMkLst>
            <pc:docMk/>
            <pc:sldMk cId="2906665124" sldId="357"/>
            <ac:spMk id="13" creationId="{2E8EDDD4-96C3-4F3E-BB31-48985A009962}"/>
          </ac:spMkLst>
        </pc:spChg>
        <pc:spChg chg="add mod">
          <ac:chgData name="Kulinich Bohdan" userId="48e65c9f34e137d0" providerId="LiveId" clId="{7C843355-CAC5-49B7-93E9-8ECBB6F9307A}" dt="2019-12-08T11:59:56.140" v="5767" actId="14100"/>
          <ac:spMkLst>
            <pc:docMk/>
            <pc:sldMk cId="2906665124" sldId="357"/>
            <ac:spMk id="14" creationId="{2DE15245-91A6-47D1-8BF5-AE26CFE2F073}"/>
          </ac:spMkLst>
        </pc:spChg>
        <pc:picChg chg="add del mod">
          <ac:chgData name="Kulinich Bohdan" userId="48e65c9f34e137d0" providerId="LiveId" clId="{7C843355-CAC5-49B7-93E9-8ECBB6F9307A}" dt="2019-12-08T11:49:10.780" v="5477" actId="478"/>
          <ac:picMkLst>
            <pc:docMk/>
            <pc:sldMk cId="2906665124" sldId="357"/>
            <ac:picMk id="5" creationId="{EF0896EE-32DF-4EDD-B350-3256D9B056F7}"/>
          </ac:picMkLst>
        </pc:picChg>
        <pc:picChg chg="add mod">
          <ac:chgData name="Kulinich Bohdan" userId="48e65c9f34e137d0" providerId="LiveId" clId="{7C843355-CAC5-49B7-93E9-8ECBB6F9307A}" dt="2019-12-08T11:49:19.209" v="5481" actId="1076"/>
          <ac:picMkLst>
            <pc:docMk/>
            <pc:sldMk cId="2906665124" sldId="357"/>
            <ac:picMk id="7" creationId="{8B0EC656-AD9F-40E8-A668-CAECE6502E4C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6" creationId="{98EC7CCD-C774-4CC8-9B86-E7C3302A8A21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7" creationId="{3F21DF9B-8F1F-442F-A5E0-D87108B4A3CE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8" creationId="{77B0E59C-9A9A-4CFE-A1E4-94240D34CB55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9" creationId="{1D1E6506-B693-4301-B3C2-624E204D16C5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20" creationId="{0F35C3A5-8801-4247-A237-157D91DF0D22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21" creationId="{C2D5FEBC-71B8-4CAE-ACA6-08670FF9C263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6T20:45:47.879" v="5404" actId="1076"/>
        <pc:sldMkLst>
          <pc:docMk/>
          <pc:sldMk cId="706635771" sldId="358"/>
        </pc:sldMkLst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24" creationId="{C0BD1FA2-A77B-4FDA-B575-F4A31ECE7AE1}"/>
          </ac:spMkLst>
        </pc:spChg>
        <pc:spChg chg="add mod">
          <ac:chgData name="Kulinich Bohdan" userId="48e65c9f34e137d0" providerId="LiveId" clId="{7C843355-CAC5-49B7-93E9-8ECBB6F9307A}" dt="2019-12-06T20:45:26.774" v="5392" actId="20577"/>
          <ac:spMkLst>
            <pc:docMk/>
            <pc:sldMk cId="706635771" sldId="358"/>
            <ac:spMk id="31" creationId="{361F79AE-8749-4801-9F4B-642E67E030C9}"/>
          </ac:spMkLst>
        </pc:spChg>
        <pc:spChg chg="add mod">
          <ac:chgData name="Kulinich Bohdan" userId="48e65c9f34e137d0" providerId="LiveId" clId="{7C843355-CAC5-49B7-93E9-8ECBB6F9307A}" dt="2019-12-06T20:45:43.517" v="5403" actId="1076"/>
          <ac:spMkLst>
            <pc:docMk/>
            <pc:sldMk cId="706635771" sldId="358"/>
            <ac:spMk id="32" creationId="{D042EE45-E1CF-4028-88FF-B7A4EF220E0E}"/>
          </ac:spMkLst>
        </pc:spChg>
        <pc:spChg chg="mod">
          <ac:chgData name="Kulinich Bohdan" userId="48e65c9f34e137d0" providerId="LiveId" clId="{7C843355-CAC5-49B7-93E9-8ECBB6F9307A}" dt="2019-12-03T10:30:30.469" v="4025" actId="20577"/>
          <ac:spMkLst>
            <pc:docMk/>
            <pc:sldMk cId="706635771" sldId="358"/>
            <ac:spMk id="36" creationId="{6967A962-ACE4-4EC2-96C0-E804B9796490}"/>
          </ac:spMkLst>
        </pc:spChg>
        <pc:spChg chg="mod">
          <ac:chgData name="Kulinich Bohdan" userId="48e65c9f34e137d0" providerId="LiveId" clId="{7C843355-CAC5-49B7-93E9-8ECBB6F9307A}" dt="2019-12-03T10:30:33.203" v="4026" actId="20577"/>
          <ac:spMkLst>
            <pc:docMk/>
            <pc:sldMk cId="706635771" sldId="358"/>
            <ac:spMk id="37" creationId="{7F787D55-03C4-4A44-8AB7-FE3855179BFE}"/>
          </ac:spMkLst>
        </pc:spChg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39" creationId="{8878E9A9-3AC9-4336-A10E-EA56566730D4}"/>
          </ac:spMkLst>
        </pc:spChg>
        <pc:spChg chg="add mod">
          <ac:chgData name="Kulinich Bohdan" userId="48e65c9f34e137d0" providerId="LiveId" clId="{7C843355-CAC5-49B7-93E9-8ECBB6F9307A}" dt="2019-12-06T20:45:47.879" v="5404" actId="1076"/>
          <ac:spMkLst>
            <pc:docMk/>
            <pc:sldMk cId="706635771" sldId="358"/>
            <ac:spMk id="39" creationId="{D410AE8B-A7C2-4607-B6EE-A40167969FA0}"/>
          </ac:spMkLst>
        </pc:spChg>
        <pc:spChg chg="del">
          <ac:chgData name="Kulinich Bohdan" userId="48e65c9f34e137d0" providerId="LiveId" clId="{7C843355-CAC5-49B7-93E9-8ECBB6F9307A}" dt="2019-12-03T10:30:00.614" v="4020" actId="478"/>
          <ac:spMkLst>
            <pc:docMk/>
            <pc:sldMk cId="706635771" sldId="358"/>
            <ac:spMk id="40" creationId="{7212361B-7E74-4514-8C78-75D4A3BDAECB}"/>
          </ac:spMkLst>
        </pc:spChg>
        <pc:spChg chg="del">
          <ac:chgData name="Kulinich Bohdan" userId="48e65c9f34e137d0" providerId="LiveId" clId="{7C843355-CAC5-49B7-93E9-8ECBB6F9307A}" dt="2019-12-03T10:30:00.614" v="4020" actId="478"/>
          <ac:spMkLst>
            <pc:docMk/>
            <pc:sldMk cId="706635771" sldId="358"/>
            <ac:spMk id="41" creationId="{17E8471F-0C5F-44E3-9AC7-3EF4769F08E0}"/>
          </ac:spMkLst>
        </pc:spChg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42" creationId="{E47349AB-8558-4716-9C7E-AC7C38DEA6ED}"/>
          </ac:spMkLst>
        </pc:spChg>
        <pc:spChg chg="add mod">
          <ac:chgData name="Kulinich Bohdan" userId="48e65c9f34e137d0" providerId="LiveId" clId="{7C843355-CAC5-49B7-93E9-8ECBB6F9307A}" dt="2019-12-03T10:32:35.849" v="4113" actId="14100"/>
          <ac:spMkLst>
            <pc:docMk/>
            <pc:sldMk cId="706635771" sldId="358"/>
            <ac:spMk id="44" creationId="{65346A58-8BF5-4DC5-95FF-E4C570825953}"/>
          </ac:spMkLst>
        </pc:spChg>
        <pc:spChg chg="add mod">
          <ac:chgData name="Kulinich Bohdan" userId="48e65c9f34e137d0" providerId="LiveId" clId="{7C843355-CAC5-49B7-93E9-8ECBB6F9307A}" dt="2019-12-03T10:33:14.559" v="4125" actId="20577"/>
          <ac:spMkLst>
            <pc:docMk/>
            <pc:sldMk cId="706635771" sldId="358"/>
            <ac:spMk id="45" creationId="{BE3441C4-88EA-460C-880F-9449656B431D}"/>
          </ac:spMkLst>
        </pc:spChg>
        <pc:spChg chg="add">
          <ac:chgData name="Kulinich Bohdan" userId="48e65c9f34e137d0" providerId="LiveId" clId="{7C843355-CAC5-49B7-93E9-8ECBB6F9307A}" dt="2019-12-03T10:32:58.419" v="4115"/>
          <ac:spMkLst>
            <pc:docMk/>
            <pc:sldMk cId="706635771" sldId="358"/>
            <ac:spMk id="46" creationId="{A49DA018-1DE9-4CFB-83F9-423D7023EB36}"/>
          </ac:spMkLst>
        </pc:spChg>
        <pc:spChg chg="add mod">
          <ac:chgData name="Kulinich Bohdan" userId="48e65c9f34e137d0" providerId="LiveId" clId="{7C843355-CAC5-49B7-93E9-8ECBB6F9307A}" dt="2019-12-06T13:34:34.119" v="5216" actId="20577"/>
          <ac:spMkLst>
            <pc:docMk/>
            <pc:sldMk cId="706635771" sldId="358"/>
            <ac:spMk id="48" creationId="{E1BD713D-D8AF-4700-BD7E-F9BCDDBA0D7D}"/>
          </ac:spMkLst>
        </pc:spChg>
        <pc:spChg chg="add mod ord">
          <ac:chgData name="Kulinich Bohdan" userId="48e65c9f34e137d0" providerId="LiveId" clId="{7C843355-CAC5-49B7-93E9-8ECBB6F9307A}" dt="2019-12-06T13:34:54.905" v="5220" actId="167"/>
          <ac:spMkLst>
            <pc:docMk/>
            <pc:sldMk cId="706635771" sldId="358"/>
            <ac:spMk id="49" creationId="{F6DB6C8A-19DA-4425-98AB-03C1DBE7F68E}"/>
          </ac:spMkLst>
        </pc:spChg>
        <pc:spChg chg="add mod">
          <ac:chgData name="Kulinich Bohdan" userId="48e65c9f34e137d0" providerId="LiveId" clId="{7C843355-CAC5-49B7-93E9-8ECBB6F9307A}" dt="2019-12-03T10:44:51.026" v="4380" actId="1076"/>
          <ac:spMkLst>
            <pc:docMk/>
            <pc:sldMk cId="706635771" sldId="358"/>
            <ac:spMk id="50" creationId="{8482B2C9-9DCE-4E14-9D5D-56E40E837DDC}"/>
          </ac:spMkLst>
        </pc:sp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2" creationId="{49047216-CB83-4E8F-91C9-83483C7500CF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3" creationId="{4E911341-E889-4A05-A9C9-754E984CA1AA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4" creationId="{896342C5-D43E-4AA5-9419-A45355A064B3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22" creationId="{E80311AC-27BF-4274-BF87-446426494BEA}"/>
          </ac:picMkLst>
        </pc:picChg>
        <pc:picChg chg="del">
          <ac:chgData name="Kulinich Bohdan" userId="48e65c9f34e137d0" providerId="LiveId" clId="{7C843355-CAC5-49B7-93E9-8ECBB6F9307A}" dt="2019-12-03T10:30:01.942" v="4021" actId="478"/>
          <ac:picMkLst>
            <pc:docMk/>
            <pc:sldMk cId="706635771" sldId="358"/>
            <ac:picMk id="23" creationId="{6A848686-9FBB-4C63-B9D1-5821B4B3A9C5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5" creationId="{F8CBF3B9-B533-4589-80C6-C6D42DBD7183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6" creationId="{A1A445E8-6CE0-4A36-A1F0-CA6F1FC99812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7" creationId="{E50ABA3D-C1E0-4770-9273-3F9F5A1C08C8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8" creationId="{85374D1F-9649-4050-822F-D4D72A735AB4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9" creationId="{2358FB15-A1C7-4BC9-A53E-1C7632ED58F8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30" creationId="{729EBBAC-F65E-4B9E-A227-F3E1E1A1F199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31" creationId="{0A77A491-7F65-4DFD-ACA0-2200BFABC0D3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32" creationId="{0757F1F3-86C1-4457-9C74-E4321C0075F4}"/>
          </ac:picMkLst>
        </pc:picChg>
        <pc:picChg chg="add">
          <ac:chgData name="Kulinich Bohdan" userId="48e65c9f34e137d0" providerId="LiveId" clId="{7C843355-CAC5-49B7-93E9-8ECBB6F9307A}" dt="2019-12-03T10:31:51.761" v="4029"/>
          <ac:picMkLst>
            <pc:docMk/>
            <pc:sldMk cId="706635771" sldId="358"/>
            <ac:picMk id="43" creationId="{1A74DBD9-187E-455D-9313-808AB9F24EB7}"/>
          </ac:picMkLst>
        </pc:picChg>
        <pc:cxnChg chg="del">
          <ac:chgData name="Kulinich Bohdan" userId="48e65c9f34e137d0" providerId="LiveId" clId="{7C843355-CAC5-49B7-93E9-8ECBB6F9307A}" dt="2019-12-03T10:30:00.614" v="4020" actId="478"/>
          <ac:cxnSpMkLst>
            <pc:docMk/>
            <pc:sldMk cId="706635771" sldId="358"/>
            <ac:cxnSpMk id="5" creationId="{A8E4AC9E-3506-4AE3-90FD-ED26E7F49AEB}"/>
          </ac:cxnSpMkLst>
        </pc:cxnChg>
        <pc:cxnChg chg="add">
          <ac:chgData name="Kulinich Bohdan" userId="48e65c9f34e137d0" providerId="LiveId" clId="{7C843355-CAC5-49B7-93E9-8ECBB6F9307A}" dt="2019-12-03T10:32:58.419" v="4115"/>
          <ac:cxnSpMkLst>
            <pc:docMk/>
            <pc:sldMk cId="706635771" sldId="358"/>
            <ac:cxnSpMk id="47" creationId="{D99CDE22-6341-40C3-97AA-03B25650AD1B}"/>
          </ac:cxnSpMkLst>
        </pc:cxnChg>
      </pc:sldChg>
      <pc:sldChg chg="addSp delSp modSp add delAnim modAnim">
        <pc:chgData name="Kulinich Bohdan" userId="48e65c9f34e137d0" providerId="LiveId" clId="{7C843355-CAC5-49B7-93E9-8ECBB6F9307A}" dt="2019-12-06T12:56:34.312" v="5209" actId="1076"/>
        <pc:sldMkLst>
          <pc:docMk/>
          <pc:sldMk cId="1910291161" sldId="359"/>
        </pc:sldMkLst>
        <pc:spChg chg="mod">
          <ac:chgData name="Kulinich Bohdan" userId="48e65c9f34e137d0" providerId="LiveId" clId="{7C843355-CAC5-49B7-93E9-8ECBB6F9307A}" dt="2019-12-06T11:29:42.031" v="5056" actId="20577"/>
          <ac:spMkLst>
            <pc:docMk/>
            <pc:sldMk cId="1910291161" sldId="359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6T11:28:37.210" v="5011" actId="207"/>
          <ac:spMkLst>
            <pc:docMk/>
            <pc:sldMk cId="1910291161" sldId="359"/>
            <ac:spMk id="6" creationId="{7A3D3E12-F27F-45F7-A4C8-AB3131946F70}"/>
          </ac:spMkLst>
        </pc:spChg>
        <pc:spChg chg="add del mod">
          <ac:chgData name="Kulinich Bohdan" userId="48e65c9f34e137d0" providerId="LiveId" clId="{7C843355-CAC5-49B7-93E9-8ECBB6F9307A}" dt="2019-12-06T10:54:52.782" v="4581" actId="478"/>
          <ac:spMkLst>
            <pc:docMk/>
            <pc:sldMk cId="1910291161" sldId="359"/>
            <ac:spMk id="7" creationId="{E9484B88-4575-4FAE-ACD7-2687E04F71A3}"/>
          </ac:spMkLst>
        </pc:spChg>
        <pc:spChg chg="add del">
          <ac:chgData name="Kulinich Bohdan" userId="48e65c9f34e137d0" providerId="LiveId" clId="{7C843355-CAC5-49B7-93E9-8ECBB6F9307A}" dt="2019-12-06T10:45:56.821" v="4437"/>
          <ac:spMkLst>
            <pc:docMk/>
            <pc:sldMk cId="1910291161" sldId="359"/>
            <ac:spMk id="14" creationId="{A38712BC-69C3-402B-8453-286307A8DB2E}"/>
          </ac:spMkLst>
        </pc:spChg>
        <pc:spChg chg="del">
          <ac:chgData name="Kulinich Bohdan" userId="48e65c9f34e137d0" providerId="LiveId" clId="{7C843355-CAC5-49B7-93E9-8ECBB6F9307A}" dt="2019-12-06T10:38:06.829" v="4428" actId="478"/>
          <ac:spMkLst>
            <pc:docMk/>
            <pc:sldMk cId="1910291161" sldId="359"/>
            <ac:spMk id="22" creationId="{ADD8E345-AA80-437F-8FFD-8B7BDFE5F394}"/>
          </ac:spMkLst>
        </pc:spChg>
        <pc:spChg chg="add mod">
          <ac:chgData name="Kulinich Bohdan" userId="48e65c9f34e137d0" providerId="LiveId" clId="{7C843355-CAC5-49B7-93E9-8ECBB6F9307A}" dt="2019-12-06T12:56:34.312" v="5209" actId="1076"/>
          <ac:spMkLst>
            <pc:docMk/>
            <pc:sldMk cId="1910291161" sldId="359"/>
            <ac:spMk id="23" creationId="{3CEC580A-9B51-45A8-9820-B7025FC69598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5" creationId="{123F3803-E001-4DFE-97E6-7007D08D7E86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6" creationId="{697CBE0B-B1CA-4507-ABE4-83FDED9CEBA9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7" creationId="{589ED1FA-5D99-464D-A65C-3C4EEB819FAE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8" creationId="{036EBD72-56F6-421C-B4AC-BB4285C0A27E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9" creationId="{AA73712D-D859-485F-A9C9-08412FD6C75D}"/>
          </ac:spMkLst>
        </pc:spChg>
        <pc:graphicFrameChg chg="add mod modGraphic">
          <ac:chgData name="Kulinich Bohdan" userId="48e65c9f34e137d0" providerId="LiveId" clId="{7C843355-CAC5-49B7-93E9-8ECBB6F9307A}" dt="2019-12-06T11:30:30.707" v="5060" actId="14734"/>
          <ac:graphicFrameMkLst>
            <pc:docMk/>
            <pc:sldMk cId="1910291161" sldId="359"/>
            <ac:graphicFrameMk id="9" creationId="{3E271AB1-5688-4993-8C85-92FCCDF4DF99}"/>
          </ac:graphicFrameMkLst>
        </pc:graphicFrameChg>
        <pc:picChg chg="add mod">
          <ac:chgData name="Kulinich Bohdan" userId="48e65c9f34e137d0" providerId="LiveId" clId="{7C843355-CAC5-49B7-93E9-8ECBB6F9307A}" dt="2019-12-06T10:58:19.404" v="4717" actId="14100"/>
          <ac:picMkLst>
            <pc:docMk/>
            <pc:sldMk cId="1910291161" sldId="359"/>
            <ac:picMk id="5" creationId="{FE5D4FAF-92AE-4223-9C42-D179556F581D}"/>
          </ac:picMkLst>
        </pc:picChg>
        <pc:picChg chg="del">
          <ac:chgData name="Kulinich Bohdan" userId="48e65c9f34e137d0" providerId="LiveId" clId="{7C843355-CAC5-49B7-93E9-8ECBB6F9307A}" dt="2019-12-06T10:38:03.550" v="4426" actId="478"/>
          <ac:picMkLst>
            <pc:docMk/>
            <pc:sldMk cId="1910291161" sldId="359"/>
            <ac:picMk id="8" creationId="{1A51B817-9ED2-4647-9DA8-02BE0F28F567}"/>
          </ac:picMkLst>
        </pc:picChg>
        <pc:picChg chg="add mod modCrop">
          <ac:chgData name="Kulinich Bohdan" userId="48e65c9f34e137d0" providerId="LiveId" clId="{7C843355-CAC5-49B7-93E9-8ECBB6F9307A}" dt="2019-12-06T12:54:40.487" v="5064" actId="732"/>
          <ac:picMkLst>
            <pc:docMk/>
            <pc:sldMk cId="1910291161" sldId="359"/>
            <ac:picMk id="12" creationId="{DE8D39A7-F4BE-4EE7-9DF4-7889FCC31193}"/>
          </ac:picMkLst>
        </pc:picChg>
        <pc:picChg chg="del">
          <ac:chgData name="Kulinich Bohdan" userId="48e65c9f34e137d0" providerId="LiveId" clId="{7C843355-CAC5-49B7-93E9-8ECBB6F9307A}" dt="2019-12-06T10:38:06.829" v="4428" actId="478"/>
          <ac:picMkLst>
            <pc:docMk/>
            <pc:sldMk cId="1910291161" sldId="359"/>
            <ac:picMk id="21" creationId="{02C2223C-C145-4BF6-85A3-8C5D602B92FF}"/>
          </ac:picMkLst>
        </pc:picChg>
        <pc:picChg chg="add mod">
          <ac:chgData name="Kulinich Bohdan" userId="48e65c9f34e137d0" providerId="LiveId" clId="{7C843355-CAC5-49B7-93E9-8ECBB6F9307A}" dt="2019-12-06T12:55:14.252" v="5069" actId="1076"/>
          <ac:picMkLst>
            <pc:docMk/>
            <pc:sldMk cId="1910291161" sldId="359"/>
            <ac:picMk id="24" creationId="{FCCE7EB1-2DA3-4A49-A68A-C5BB485F4411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8T12:29:42.920" v="6171" actId="20577"/>
        <pc:sldMkLst>
          <pc:docMk/>
          <pc:sldMk cId="3879575388" sldId="360"/>
        </pc:sldMkLst>
        <pc:spChg chg="mod">
          <ac:chgData name="Kulinich Bohdan" userId="48e65c9f34e137d0" providerId="LiveId" clId="{7C843355-CAC5-49B7-93E9-8ECBB6F9307A}" dt="2019-12-08T12:29:42.920" v="6171" actId="20577"/>
          <ac:spMkLst>
            <pc:docMk/>
            <pc:sldMk cId="3879575388" sldId="360"/>
            <ac:spMk id="8" creationId="{08A3E7D2-3B9E-4F0E-8D7C-B5DE1B0EF957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9" creationId="{552DCD38-9D53-4A07-A7A2-3CDC93F982D8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0" creationId="{EBC91E0D-FE2D-4713-BE16-04760B648761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1" creationId="{EC6A13BA-D4A0-43B3-BF76-46D51AABF665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2" creationId="{2486452D-408B-458B-A3F0-187EBF237DD7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3" creationId="{2E8EDDD4-96C3-4F3E-BB31-48985A009962}"/>
          </ac:spMkLst>
        </pc:spChg>
        <pc:spChg chg="del">
          <ac:chgData name="Kulinich Bohdan" userId="48e65c9f34e137d0" providerId="LiveId" clId="{7C843355-CAC5-49B7-93E9-8ECBB6F9307A}" dt="2019-12-08T12:05:26.689" v="5799" actId="478"/>
          <ac:spMkLst>
            <pc:docMk/>
            <pc:sldMk cId="3879575388" sldId="360"/>
            <ac:spMk id="14" creationId="{2DE15245-91A6-47D1-8BF5-AE26CFE2F073}"/>
          </ac:spMkLst>
        </pc:spChg>
        <pc:picChg chg="add mod">
          <ac:chgData name="Kulinich Bohdan" userId="48e65c9f34e137d0" providerId="LiveId" clId="{7C843355-CAC5-49B7-93E9-8ECBB6F9307A}" dt="2019-12-08T12:05:38.011" v="5806" actId="1076"/>
          <ac:picMkLst>
            <pc:docMk/>
            <pc:sldMk cId="3879575388" sldId="360"/>
            <ac:picMk id="5" creationId="{DB7D6271-376A-403B-AD8E-CA2160866C1F}"/>
          </ac:picMkLst>
        </pc:picChg>
        <pc:picChg chg="del">
          <ac:chgData name="Kulinich Bohdan" userId="48e65c9f34e137d0" providerId="LiveId" clId="{7C843355-CAC5-49B7-93E9-8ECBB6F9307A}" dt="2019-12-08T12:05:27.716" v="5800" actId="478"/>
          <ac:picMkLst>
            <pc:docMk/>
            <pc:sldMk cId="3879575388" sldId="360"/>
            <ac:picMk id="7" creationId="{8B0EC656-AD9F-40E8-A668-CAECE6502E4C}"/>
          </ac:picMkLst>
        </pc:picChg>
      </pc:sldChg>
      <pc:sldChg chg="addSp delSp modSp add addAnim delAnim modAnim">
        <pc:chgData name="Kulinich Bohdan" userId="48e65c9f34e137d0" providerId="LiveId" clId="{7C843355-CAC5-49B7-93E9-8ECBB6F9307A}" dt="2019-12-08T13:11:53.091" v="6727" actId="20577"/>
        <pc:sldMkLst>
          <pc:docMk/>
          <pc:sldMk cId="360816365" sldId="361"/>
        </pc:sldMkLst>
        <pc:spChg chg="add del mod">
          <ac:chgData name="Kulinich Bohdan" userId="48e65c9f34e137d0" providerId="LiveId" clId="{7C843355-CAC5-49B7-93E9-8ECBB6F9307A}" dt="2019-12-08T13:00:02.387" v="6449"/>
          <ac:spMkLst>
            <pc:docMk/>
            <pc:sldMk cId="360816365" sldId="361"/>
            <ac:spMk id="7" creationId="{C808AB5B-A945-4659-A19A-97287F14F092}"/>
          </ac:spMkLst>
        </pc:spChg>
        <pc:spChg chg="mod">
          <ac:chgData name="Kulinich Bohdan" userId="48e65c9f34e137d0" providerId="LiveId" clId="{7C843355-CAC5-49B7-93E9-8ECBB6F9307A}" dt="2019-12-08T13:11:53.091" v="6727" actId="20577"/>
          <ac:spMkLst>
            <pc:docMk/>
            <pc:sldMk cId="360816365" sldId="361"/>
            <ac:spMk id="8" creationId="{08A3E7D2-3B9E-4F0E-8D7C-B5DE1B0EF957}"/>
          </ac:spMkLst>
        </pc:spChg>
        <pc:spChg chg="add del mod">
          <ac:chgData name="Kulinich Bohdan" userId="48e65c9f34e137d0" providerId="LiveId" clId="{7C843355-CAC5-49B7-93E9-8ECBB6F9307A}" dt="2019-12-08T12:54:48.547" v="6408" actId="478"/>
          <ac:spMkLst>
            <pc:docMk/>
            <pc:sldMk cId="360816365" sldId="361"/>
            <ac:spMk id="9" creationId="{E55D7147-CB09-4180-9A26-6F6D91D7A9CC}"/>
          </ac:spMkLst>
        </pc:spChg>
        <pc:spChg chg="add del">
          <ac:chgData name="Kulinich Bohdan" userId="48e65c9f34e137d0" providerId="LiveId" clId="{7C843355-CAC5-49B7-93E9-8ECBB6F9307A}" dt="2019-12-08T13:04:31.347" v="6504" actId="478"/>
          <ac:spMkLst>
            <pc:docMk/>
            <pc:sldMk cId="360816365" sldId="361"/>
            <ac:spMk id="11" creationId="{BBE5AB17-BBCD-4BDB-AA43-938EAA12B059}"/>
          </ac:spMkLst>
        </pc:spChg>
        <pc:spChg chg="add mod">
          <ac:chgData name="Kulinich Bohdan" userId="48e65c9f34e137d0" providerId="LiveId" clId="{7C843355-CAC5-49B7-93E9-8ECBB6F9307A}" dt="2019-12-08T13:00:35.719" v="6483" actId="1076"/>
          <ac:spMkLst>
            <pc:docMk/>
            <pc:sldMk cId="360816365" sldId="361"/>
            <ac:spMk id="14" creationId="{EDD2DA57-8305-41D9-A74A-3825ECB74AC7}"/>
          </ac:spMkLst>
        </pc:spChg>
        <pc:picChg chg="del">
          <ac:chgData name="Kulinich Bohdan" userId="48e65c9f34e137d0" providerId="LiveId" clId="{7C843355-CAC5-49B7-93E9-8ECBB6F9307A}" dt="2019-12-08T12:42:05.845" v="6173" actId="478"/>
          <ac:picMkLst>
            <pc:docMk/>
            <pc:sldMk cId="360816365" sldId="361"/>
            <ac:picMk id="5" creationId="{DB7D6271-376A-403B-AD8E-CA2160866C1F}"/>
          </ac:picMkLst>
        </pc:picChg>
        <pc:picChg chg="add mod">
          <ac:chgData name="Kulinich Bohdan" userId="48e65c9f34e137d0" providerId="LiveId" clId="{7C843355-CAC5-49B7-93E9-8ECBB6F9307A}" dt="2019-12-08T12:49:01.063" v="6329" actId="1076"/>
          <ac:picMkLst>
            <pc:docMk/>
            <pc:sldMk cId="360816365" sldId="361"/>
            <ac:picMk id="6" creationId="{F5C31AFC-8908-4494-84E2-E75FB6D803A3}"/>
          </ac:picMkLst>
        </pc:picChg>
        <pc:picChg chg="add del mod">
          <ac:chgData name="Kulinich Bohdan" userId="48e65c9f34e137d0" providerId="LiveId" clId="{7C843355-CAC5-49B7-93E9-8ECBB6F9307A}" dt="2019-12-08T12:54:49.227" v="6409" actId="478"/>
          <ac:picMkLst>
            <pc:docMk/>
            <pc:sldMk cId="360816365" sldId="361"/>
            <ac:picMk id="10" creationId="{51B39479-34B1-4CD8-B520-5E28C48CC618}"/>
          </ac:picMkLst>
        </pc:picChg>
        <pc:picChg chg="add del">
          <ac:chgData name="Kulinich Bohdan" userId="48e65c9f34e137d0" providerId="LiveId" clId="{7C843355-CAC5-49B7-93E9-8ECBB6F9307A}" dt="2019-12-08T13:04:32.383" v="6505" actId="478"/>
          <ac:picMkLst>
            <pc:docMk/>
            <pc:sldMk cId="360816365" sldId="361"/>
            <ac:picMk id="12" creationId="{B0A21472-6A37-4F6A-BE77-EFA4F58BE2F7}"/>
          </ac:picMkLst>
        </pc:picChg>
        <pc:picChg chg="add">
          <ac:chgData name="Kulinich Bohdan" userId="48e65c9f34e137d0" providerId="LiveId" clId="{7C843355-CAC5-49B7-93E9-8ECBB6F9307A}" dt="2019-12-08T13:00:13.990" v="6451"/>
          <ac:picMkLst>
            <pc:docMk/>
            <pc:sldMk cId="360816365" sldId="361"/>
            <ac:picMk id="13" creationId="{0303A1A7-612F-4468-822E-BECB90D73A5B}"/>
          </ac:picMkLst>
        </pc:picChg>
      </pc:sldChg>
      <pc:sldChg chg="add del">
        <pc:chgData name="Kulinich Bohdan" userId="48e65c9f34e137d0" providerId="LiveId" clId="{7C843355-CAC5-49B7-93E9-8ECBB6F9307A}" dt="2019-12-08T12:49:25.502" v="6333"/>
        <pc:sldMkLst>
          <pc:docMk/>
          <pc:sldMk cId="1960063544" sldId="362"/>
        </pc:sldMkLst>
      </pc:sldChg>
      <pc:sldChg chg="addSp delSp modSp add del modTransition delAnim modAnim">
        <pc:chgData name="Kulinich Bohdan" userId="48e65c9f34e137d0" providerId="LiveId" clId="{7C843355-CAC5-49B7-93E9-8ECBB6F9307A}" dt="2019-12-09T05:05:49.979" v="6779" actId="47"/>
        <pc:sldMkLst>
          <pc:docMk/>
          <pc:sldMk cId="3240146639" sldId="362"/>
        </pc:sldMkLst>
        <pc:spChg chg="del">
          <ac:chgData name="Kulinich Bohdan" userId="48e65c9f34e137d0" providerId="LiveId" clId="{7C843355-CAC5-49B7-93E9-8ECBB6F9307A}" dt="2019-12-08T12:54:40.693" v="6403" actId="478"/>
          <ac:spMkLst>
            <pc:docMk/>
            <pc:sldMk cId="3240146639" sldId="362"/>
            <ac:spMk id="8" creationId="{08A3E7D2-3B9E-4F0E-8D7C-B5DE1B0EF957}"/>
          </ac:spMkLst>
        </pc:spChg>
        <pc:spChg chg="mod">
          <ac:chgData name="Kulinich Bohdan" userId="48e65c9f34e137d0" providerId="LiveId" clId="{7C843355-CAC5-49B7-93E9-8ECBB6F9307A}" dt="2019-12-08T12:54:38.203" v="6402" actId="207"/>
          <ac:spMkLst>
            <pc:docMk/>
            <pc:sldMk cId="3240146639" sldId="362"/>
            <ac:spMk id="9" creationId="{E55D7147-CB09-4180-9A26-6F6D91D7A9CC}"/>
          </ac:spMkLst>
        </pc:spChg>
        <pc:spChg chg="add">
          <ac:chgData name="Kulinich Bohdan" userId="48e65c9f34e137d0" providerId="LiveId" clId="{7C843355-CAC5-49B7-93E9-8ECBB6F9307A}" dt="2019-12-08T13:00:03.885" v="6450"/>
          <ac:spMkLst>
            <pc:docMk/>
            <pc:sldMk cId="3240146639" sldId="362"/>
            <ac:spMk id="11" creationId="{BDFE69C0-8A68-4A93-8BBC-F8C22B9237C3}"/>
          </ac:spMkLst>
        </pc:spChg>
        <pc:picChg chg="del">
          <ac:chgData name="Kulinich Bohdan" userId="48e65c9f34e137d0" providerId="LiveId" clId="{7C843355-CAC5-49B7-93E9-8ECBB6F9307A}" dt="2019-12-08T12:54:41.834" v="6404" actId="478"/>
          <ac:picMkLst>
            <pc:docMk/>
            <pc:sldMk cId="3240146639" sldId="362"/>
            <ac:picMk id="6" creationId="{F5C31AFC-8908-4494-84E2-E75FB6D803A3}"/>
          </ac:picMkLst>
        </pc:picChg>
      </pc:sldChg>
      <pc:sldChg chg="addSp delSp modSp add del modTransition delAnim modAnim">
        <pc:chgData name="Kulinich Bohdan" userId="48e65c9f34e137d0" providerId="LiveId" clId="{7C843355-CAC5-49B7-93E9-8ECBB6F9307A}" dt="2019-12-08T12:53:04.085" v="6385" actId="47"/>
        <pc:sldMkLst>
          <pc:docMk/>
          <pc:sldMk cId="3683693999" sldId="362"/>
        </pc:sldMkLst>
        <pc:spChg chg="del">
          <ac:chgData name="Kulinich Bohdan" userId="48e65c9f34e137d0" providerId="LiveId" clId="{7C843355-CAC5-49B7-93E9-8ECBB6F9307A}" dt="2019-12-08T12:51:34.319" v="6349" actId="478"/>
          <ac:spMkLst>
            <pc:docMk/>
            <pc:sldMk cId="3683693999" sldId="362"/>
            <ac:spMk id="8" creationId="{08A3E7D2-3B9E-4F0E-8D7C-B5DE1B0EF957}"/>
          </ac:spMkLst>
        </pc:spChg>
        <pc:spChg chg="mod">
          <ac:chgData name="Kulinich Bohdan" userId="48e65c9f34e137d0" providerId="LiveId" clId="{7C843355-CAC5-49B7-93E9-8ECBB6F9307A}" dt="2019-12-08T12:51:32.346" v="6348" actId="207"/>
          <ac:spMkLst>
            <pc:docMk/>
            <pc:sldMk cId="3683693999" sldId="362"/>
            <ac:spMk id="9" creationId="{E55D7147-CB09-4180-9A26-6F6D91D7A9CC}"/>
          </ac:spMkLst>
        </pc:spChg>
        <pc:picChg chg="del">
          <ac:chgData name="Kulinich Bohdan" userId="48e65c9f34e137d0" providerId="LiveId" clId="{7C843355-CAC5-49B7-93E9-8ECBB6F9307A}" dt="2019-12-08T12:51:35.089" v="6350" actId="478"/>
          <ac:picMkLst>
            <pc:docMk/>
            <pc:sldMk cId="3683693999" sldId="362"/>
            <ac:picMk id="6" creationId="{F5C31AFC-8908-4494-84E2-E75FB6D803A3}"/>
          </ac:picMkLst>
        </pc:picChg>
        <pc:picChg chg="add del">
          <ac:chgData name="Kulinich Bohdan" userId="48e65c9f34e137d0" providerId="LiveId" clId="{7C843355-CAC5-49B7-93E9-8ECBB6F9307A}" dt="2019-12-08T12:52:58.669" v="6382"/>
          <ac:picMkLst>
            <pc:docMk/>
            <pc:sldMk cId="3683693999" sldId="362"/>
            <ac:picMk id="11" creationId="{08E67769-0290-43DE-8A78-DEF94B65ED8D}"/>
          </ac:picMkLst>
        </pc:picChg>
      </pc:sldChg>
      <pc:sldChg chg="addSp delSp modSp add modTransition delAnim modAnim">
        <pc:chgData name="Kulinich Bohdan" userId="48e65c9f34e137d0" providerId="LiveId" clId="{7C843355-CAC5-49B7-93E9-8ECBB6F9307A}" dt="2019-12-08T13:28:10.761" v="6778" actId="14100"/>
        <pc:sldMkLst>
          <pc:docMk/>
          <pc:sldMk cId="3944459654" sldId="363"/>
        </pc:sldMkLst>
        <pc:spChg chg="del">
          <ac:chgData name="Kulinich Bohdan" userId="48e65c9f34e137d0" providerId="LiveId" clId="{7C843355-CAC5-49B7-93E9-8ECBB6F9307A}" dt="2019-12-08T13:04:04.472" v="6494" actId="478"/>
          <ac:spMkLst>
            <pc:docMk/>
            <pc:sldMk cId="3944459654" sldId="363"/>
            <ac:spMk id="8" creationId="{08A3E7D2-3B9E-4F0E-8D7C-B5DE1B0EF957}"/>
          </ac:spMkLst>
        </pc:spChg>
        <pc:spChg chg="add mod">
          <ac:chgData name="Kulinich Bohdan" userId="48e65c9f34e137d0" providerId="LiveId" clId="{7C843355-CAC5-49B7-93E9-8ECBB6F9307A}" dt="2019-12-08T13:05:29.882" v="6511" actId="14100"/>
          <ac:spMkLst>
            <pc:docMk/>
            <pc:sldMk cId="3944459654" sldId="363"/>
            <ac:spMk id="10" creationId="{11747848-1750-4BEB-98A5-89989028CA46}"/>
          </ac:spMkLst>
        </pc:spChg>
        <pc:spChg chg="mod">
          <ac:chgData name="Kulinich Bohdan" userId="48e65c9f34e137d0" providerId="LiveId" clId="{7C843355-CAC5-49B7-93E9-8ECBB6F9307A}" dt="2019-12-08T13:13:06.372" v="6728" actId="20577"/>
          <ac:spMkLst>
            <pc:docMk/>
            <pc:sldMk cId="3944459654" sldId="363"/>
            <ac:spMk id="11" creationId="{BBE5AB17-BBCD-4BDB-AA43-938EAA12B059}"/>
          </ac:spMkLst>
        </pc:spChg>
        <pc:spChg chg="add mod">
          <ac:chgData name="Kulinich Bohdan" userId="48e65c9f34e137d0" providerId="LiveId" clId="{7C843355-CAC5-49B7-93E9-8ECBB6F9307A}" dt="2019-12-08T13:06:38.442" v="6550" actId="1076"/>
          <ac:spMkLst>
            <pc:docMk/>
            <pc:sldMk cId="3944459654" sldId="363"/>
            <ac:spMk id="15" creationId="{893B7586-FA61-4299-AE59-CEE5481FC158}"/>
          </ac:spMkLst>
        </pc:spChg>
        <pc:spChg chg="add mod">
          <ac:chgData name="Kulinich Bohdan" userId="48e65c9f34e137d0" providerId="LiveId" clId="{7C843355-CAC5-49B7-93E9-8ECBB6F9307A}" dt="2019-12-08T13:10:10.826" v="6694" actId="20577"/>
          <ac:spMkLst>
            <pc:docMk/>
            <pc:sldMk cId="3944459654" sldId="363"/>
            <ac:spMk id="16" creationId="{F5D46CA2-7F92-499D-AACF-8E1EFF4C0CA1}"/>
          </ac:spMkLst>
        </pc:spChg>
        <pc:spChg chg="add mod">
          <ac:chgData name="Kulinich Bohdan" userId="48e65c9f34e137d0" providerId="LiveId" clId="{7C843355-CAC5-49B7-93E9-8ECBB6F9307A}" dt="2019-12-08T13:08:58.703" v="6629" actId="400"/>
          <ac:spMkLst>
            <pc:docMk/>
            <pc:sldMk cId="3944459654" sldId="363"/>
            <ac:spMk id="17" creationId="{E8F7BCC9-BE0E-4247-B1D2-E66D0AD50B98}"/>
          </ac:spMkLst>
        </pc:spChg>
        <pc:spChg chg="add mod">
          <ac:chgData name="Kulinich Bohdan" userId="48e65c9f34e137d0" providerId="LiveId" clId="{7C843355-CAC5-49B7-93E9-8ECBB6F9307A}" dt="2019-12-08T13:09:53.058" v="6674" actId="1076"/>
          <ac:spMkLst>
            <pc:docMk/>
            <pc:sldMk cId="3944459654" sldId="363"/>
            <ac:spMk id="18" creationId="{1C8E0A40-7840-4CAC-B64F-8F34903EF450}"/>
          </ac:spMkLst>
        </pc:spChg>
        <pc:spChg chg="add mod">
          <ac:chgData name="Kulinich Bohdan" userId="48e65c9f34e137d0" providerId="LiveId" clId="{7C843355-CAC5-49B7-93E9-8ECBB6F9307A}" dt="2019-12-08T13:28:10.761" v="6778" actId="14100"/>
          <ac:spMkLst>
            <pc:docMk/>
            <pc:sldMk cId="3944459654" sldId="363"/>
            <ac:spMk id="19" creationId="{F328E31D-72D7-474D-AE62-8FDF3A7AF102}"/>
          </ac:spMkLst>
        </pc:spChg>
        <pc:picChg chg="del">
          <ac:chgData name="Kulinich Bohdan" userId="48e65c9f34e137d0" providerId="LiveId" clId="{7C843355-CAC5-49B7-93E9-8ECBB6F9307A}" dt="2019-12-08T13:04:03.595" v="6493" actId="478"/>
          <ac:picMkLst>
            <pc:docMk/>
            <pc:sldMk cId="3944459654" sldId="363"/>
            <ac:picMk id="6" creationId="{F5C31AFC-8908-4494-84E2-E75FB6D803A3}"/>
          </ac:picMkLst>
        </pc:picChg>
      </pc:sldChg>
      <pc:sldChg chg="addSp modSp add modAnim">
        <pc:chgData name="Kulinich Bohdan" userId="48e65c9f34e137d0" providerId="LiveId" clId="{7C843355-CAC5-49B7-93E9-8ECBB6F9307A}" dt="2019-12-09T10:28:38.085" v="8275"/>
        <pc:sldMkLst>
          <pc:docMk/>
          <pc:sldMk cId="3795640770" sldId="364"/>
        </pc:sldMkLst>
        <pc:spChg chg="mod ord">
          <ac:chgData name="Kulinich Bohdan" userId="48e65c9f34e137d0" providerId="LiveId" clId="{7C843355-CAC5-49B7-93E9-8ECBB6F9307A}" dt="2019-12-09T10:28:06.358" v="8273" actId="166"/>
          <ac:spMkLst>
            <pc:docMk/>
            <pc:sldMk cId="3795640770" sldId="364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10:03:15.626" v="8260" actId="1076"/>
          <ac:spMkLst>
            <pc:docMk/>
            <pc:sldMk cId="3795640770" sldId="364"/>
            <ac:spMk id="8" creationId="{2D861DFA-95E1-4500-B956-6D6B81FA3CBF}"/>
          </ac:spMkLst>
        </pc:spChg>
        <pc:spChg chg="add mod">
          <ac:chgData name="Kulinich Bohdan" userId="48e65c9f34e137d0" providerId="LiveId" clId="{7C843355-CAC5-49B7-93E9-8ECBB6F9307A}" dt="2019-12-09T10:03:15.626" v="8260" actId="1076"/>
          <ac:spMkLst>
            <pc:docMk/>
            <pc:sldMk cId="3795640770" sldId="364"/>
            <ac:spMk id="9" creationId="{699F63BA-A125-40BB-95EC-D00D0B97E69F}"/>
          </ac:spMkLst>
        </pc:spChg>
        <pc:spChg chg="mod">
          <ac:chgData name="Kulinich Bohdan" userId="48e65c9f34e137d0" providerId="LiveId" clId="{7C843355-CAC5-49B7-93E9-8ECBB6F9307A}" dt="2019-12-09T09:48:51.306" v="8164" actId="20577"/>
          <ac:spMkLst>
            <pc:docMk/>
            <pc:sldMk cId="3795640770" sldId="364"/>
            <ac:spMk id="37" creationId="{00000000-0000-0000-0000-000000000000}"/>
          </ac:spMkLst>
        </pc:sp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24T14:34:23.932" v="3461" actId="20577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EFC2DDD0-624D-46AA-B296-7D628EB9E316}" dt="2019-10-24T14:34:23.932" v="3461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EFC2DDD0-624D-46AA-B296-7D628EB9E316}" dt="2019-10-24T14:34:23.932" v="3461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788CA101-3471-4433-8A34-35FEE591D47D}"/>
    <pc:docChg chg="undo custSel mod addSld delSld modSld">
      <pc:chgData name="Kulinich Bohdan" userId="48e65c9f34e137d0" providerId="LiveId" clId="{788CA101-3471-4433-8A34-35FEE591D47D}" dt="2019-11-29T11:56:00.608" v="3772"/>
      <pc:docMkLst>
        <pc:docMk/>
      </pc:docMkLst>
      <pc:sldChg chg="modSp">
        <pc:chgData name="Kulinich Bohdan" userId="48e65c9f34e137d0" providerId="LiveId" clId="{788CA101-3471-4433-8A34-35FEE591D47D}" dt="2019-11-26T18:52:50.849" v="38" actId="1076"/>
        <pc:sldMkLst>
          <pc:docMk/>
          <pc:sldMk cId="1088591982" sldId="256"/>
        </pc:sldMkLst>
        <pc:spChg chg="mod">
          <ac:chgData name="Kulinich Bohdan" userId="48e65c9f34e137d0" providerId="LiveId" clId="{788CA101-3471-4433-8A34-35FEE591D47D}" dt="2019-11-26T18:52:50.849" v="38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88CA101-3471-4433-8A34-35FEE591D47D}" dt="2019-11-26T18:52:24.824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delSp modSp delAnim">
        <pc:chgData name="Kulinich Bohdan" userId="48e65c9f34e137d0" providerId="LiveId" clId="{788CA101-3471-4433-8A34-35FEE591D47D}" dt="2019-11-29T05:05:34.351" v="3525" actId="1076"/>
        <pc:sldMkLst>
          <pc:docMk/>
          <pc:sldMk cId="651625149" sldId="283"/>
        </pc:sldMkLst>
        <pc:spChg chg="mod">
          <ac:chgData name="Kulinich Bohdan" userId="48e65c9f34e137d0" providerId="LiveId" clId="{788CA101-3471-4433-8A34-35FEE591D47D}" dt="2019-11-29T05:00:12.457" v="3175" actId="20577"/>
          <ac:spMkLst>
            <pc:docMk/>
            <pc:sldMk cId="651625149" sldId="283"/>
            <ac:spMk id="7" creationId="{00000000-0000-0000-0000-000000000000}"/>
          </ac:spMkLst>
        </pc:spChg>
        <pc:spChg chg="del mod">
          <ac:chgData name="Kulinich Bohdan" userId="48e65c9f34e137d0" providerId="LiveId" clId="{788CA101-3471-4433-8A34-35FEE591D47D}" dt="2019-11-29T05:05:29.986" v="3524" actId="478"/>
          <ac:spMkLst>
            <pc:docMk/>
            <pc:sldMk cId="651625149" sldId="283"/>
            <ac:spMk id="9" creationId="{26E99197-8E29-4B55-9516-BB8CEE1F3FFB}"/>
          </ac:spMkLst>
        </pc:spChg>
        <pc:spChg chg="mod">
          <ac:chgData name="Kulinich Bohdan" userId="48e65c9f34e137d0" providerId="LiveId" clId="{788CA101-3471-4433-8A34-35FEE591D47D}" dt="2019-11-29T05:03:35.524" v="3322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06.438" v="3503" actId="1076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34.351" v="3525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4:59.106" v="3502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788CA101-3471-4433-8A34-35FEE591D47D}" dt="2019-11-29T05:25:04.694" v="3740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788CA101-3471-4433-8A34-35FEE591D47D}" dt="2019-11-29T05:10:01.184" v="3566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13:07.091" v="3643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0:21.562" v="3710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5:04.694" v="3740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788CA101-3471-4433-8A34-35FEE591D47D}" dt="2019-11-26T18:53:39.059" v="40" actId="2696"/>
        <pc:sldMkLst>
          <pc:docMk/>
          <pc:sldMk cId="3061842496" sldId="312"/>
        </pc:sldMkLst>
      </pc:sldChg>
      <pc:sldChg chg="add">
        <pc:chgData name="Kulinich Bohdan" userId="48e65c9f34e137d0" providerId="LiveId" clId="{788CA101-3471-4433-8A34-35FEE591D47D}" dt="2019-11-26T18:53:36.116" v="39"/>
        <pc:sldMkLst>
          <pc:docMk/>
          <pc:sldMk cId="3255851628" sldId="334"/>
        </pc:sldMkLst>
      </pc:sldChg>
      <pc:sldChg chg="addSp delSp modSp add mod setBg delAnim modAnim">
        <pc:chgData name="Kulinich Bohdan" userId="48e65c9f34e137d0" providerId="LiveId" clId="{788CA101-3471-4433-8A34-35FEE591D47D}" dt="2019-11-27T05:39:24.806" v="87"/>
        <pc:sldMkLst>
          <pc:docMk/>
          <pc:sldMk cId="1205776907" sldId="335"/>
        </pc:sldMkLst>
        <pc:spChg chg="add del">
          <ac:chgData name="Kulinich Bohdan" userId="48e65c9f34e137d0" providerId="LiveId" clId="{788CA101-3471-4433-8A34-35FEE591D47D}" dt="2019-11-27T05:29:47.927" v="43" actId="478"/>
          <ac:spMkLst>
            <pc:docMk/>
            <pc:sldMk cId="1205776907" sldId="335"/>
            <ac:spMk id="2" creationId="{54586290-ED4D-4474-8BA9-FFB5D1E3303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3" creationId="{F82BF3E2-EB0E-40D6-8835-2367A5316CA4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5" creationId="{CB6FFAAC-8A48-4FBF-BAFE-BAD36769402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7" creationId="{481E86DD-89E6-42B2-8675-84B7C56BFF7D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9" creationId="{440EF577-B6F8-4C57-B956-AB860B388EB8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1" creationId="{EA518CE4-E4D4-4D8A-980F-6D692AC96949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3" creationId="{5E6FAE32-AB12-4E77-A677-F6BD5D71ADD0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5" creationId="{2F6B32C1-BA91-470A-8C1B-33264F8B214E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7" creationId="{459570ED-BE4C-49E8-86BC-A81140CFEB38}"/>
          </ac:spMkLst>
        </pc:sp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4" creationId="{018A1E03-3347-4FE1-A4F3-AA93DCA07DD1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6" creationId="{782AC00F-572A-4B45-8945-45F0EB9FCF65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8" creationId="{066A16E2-6495-42E7-99BE-B835C18350BE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1" creationId="{3AEB9440-AA12-403E-A7EA-C5E1DAC1330F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2" creationId="{C9DD88F9-077B-4D29-BA8D-BF41C55EAABD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4" creationId="{93B4F007-1433-4FE0-B2CA-D03D7DC4739C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6" creationId="{37F172DB-6A47-45C6-9F83-5FDDFA463BFE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7" creationId="{BC367A64-637B-4F1A-ACCC-7C90D0514DD5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8" creationId="{BCE88842-1A78-400D-A815-5E74096A4840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6" creationId="{10DDAD0F-F8E4-4CA3-ABA0-B5E6C88F88C6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8" creationId="{56F0A3C7-C02A-4F7B-AF04-9C57E32A774F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30" creationId="{244A90B4-EA71-4DB1-9F69-A78BFD0BE89B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2" creationId="{1984464F-171D-47BC-A8D4-93539CB47D1C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4" creationId="{954B1379-40FB-4E1B-8D5C-A192837BFECD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6" creationId="{0105B5CB-87DC-46C4-BBA7-42F275B00947}"/>
          </ac:picMkLst>
        </pc:pic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3" creationId="{DCD67800-37AC-4E14-89B0-F79DCB3FB86D}"/>
          </ac:cxnSpMkLst>
        </pc:cxn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5" creationId="{20F1788F-A5AE-4188-8274-F7F2E3833ECD}"/>
          </ac:cxnSpMkLst>
        </pc:cxnChg>
      </pc:sldChg>
      <pc:sldChg chg="addSp delSp modSp add delAnim modAnim">
        <pc:chgData name="Kulinich Bohdan" userId="48e65c9f34e137d0" providerId="LiveId" clId="{788CA101-3471-4433-8A34-35FEE591D47D}" dt="2019-11-27T13:13:19.311" v="2829"/>
        <pc:sldMkLst>
          <pc:docMk/>
          <pc:sldMk cId="1498542710" sldId="336"/>
        </pc:sldMkLst>
        <pc:spChg chg="mod">
          <ac:chgData name="Kulinich Bohdan" userId="48e65c9f34e137d0" providerId="LiveId" clId="{788CA101-3471-4433-8A34-35FEE591D47D}" dt="2019-11-27T05:39:45.011" v="113" actId="20577"/>
          <ac:spMkLst>
            <pc:docMk/>
            <pc:sldMk cId="1498542710" sldId="336"/>
            <ac:spMk id="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7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5:41:06.227" v="175" actId="14100"/>
          <ac:spMkLst>
            <pc:docMk/>
            <pc:sldMk cId="1498542710" sldId="336"/>
            <ac:spMk id="13" creationId="{857D8460-5AEA-4C7C-A620-B1F9C3FF39F0}"/>
          </ac:spMkLst>
        </pc:spChg>
        <pc:spChg chg="add mod">
          <ac:chgData name="Kulinich Bohdan" userId="48e65c9f34e137d0" providerId="LiveId" clId="{788CA101-3471-4433-8A34-35FEE591D47D}" dt="2019-11-27T08:41:35.578" v="216" actId="14100"/>
          <ac:spMkLst>
            <pc:docMk/>
            <pc:sldMk cId="1498542710" sldId="336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35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9:11:20.416" v="696" actId="20577"/>
          <ac:spMkLst>
            <pc:docMk/>
            <pc:sldMk cId="1498542710" sldId="336"/>
            <ac:spMk id="38" creationId="{277BD701-B60E-412D-9840-9FCE3DC8C71B}"/>
          </ac:spMkLst>
        </pc:spChg>
        <pc:spChg chg="add mod">
          <ac:chgData name="Kulinich Bohdan" userId="48e65c9f34e137d0" providerId="LiveId" clId="{788CA101-3471-4433-8A34-35FEE591D47D}" dt="2019-11-27T09:03:01.122" v="613" actId="1076"/>
          <ac:spMkLst>
            <pc:docMk/>
            <pc:sldMk cId="1498542710" sldId="336"/>
            <ac:spMk id="39" creationId="{D1BCDE04-3B7C-4085-87F7-D6D73FAC944C}"/>
          </ac:spMkLst>
        </pc:spChg>
        <pc:spChg chg="add mod">
          <ac:chgData name="Kulinich Bohdan" userId="48e65c9f34e137d0" providerId="LiveId" clId="{788CA101-3471-4433-8A34-35FEE591D47D}" dt="2019-11-27T09:21:48.545" v="806" actId="1076"/>
          <ac:spMkLst>
            <pc:docMk/>
            <pc:sldMk cId="1498542710" sldId="336"/>
            <ac:spMk id="40" creationId="{4FF670D0-A139-4535-B28E-ECDDE28123F3}"/>
          </ac:spMkLst>
        </pc:spChg>
        <pc:spChg chg="add mod">
          <ac:chgData name="Kulinich Bohdan" userId="48e65c9f34e137d0" providerId="LiveId" clId="{788CA101-3471-4433-8A34-35FEE591D47D}" dt="2019-11-27T09:24:26.038" v="824" actId="207"/>
          <ac:spMkLst>
            <pc:docMk/>
            <pc:sldMk cId="1498542710" sldId="336"/>
            <ac:spMk id="41" creationId="{6228D97B-5906-41FE-B928-CF6530BEDC0F}"/>
          </ac:spMkLst>
        </pc:spChg>
        <pc:spChg chg="add del mod">
          <ac:chgData name="Kulinich Bohdan" userId="48e65c9f34e137d0" providerId="LiveId" clId="{788CA101-3471-4433-8A34-35FEE591D47D}" dt="2019-11-27T09:24:27.516" v="825" actId="478"/>
          <ac:spMkLst>
            <pc:docMk/>
            <pc:sldMk cId="1498542710" sldId="336"/>
            <ac:spMk id="42" creationId="{007519E8-019D-4EDF-861E-C3908107B143}"/>
          </ac:spMkLst>
        </pc:spChg>
        <pc:spChg chg="add mod">
          <ac:chgData name="Kulinich Bohdan" userId="48e65c9f34e137d0" providerId="LiveId" clId="{788CA101-3471-4433-8A34-35FEE591D47D}" dt="2019-11-27T09:36:16.510" v="944" actId="1076"/>
          <ac:spMkLst>
            <pc:docMk/>
            <pc:sldMk cId="1498542710" sldId="336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5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7" creationId="{00000000-0000-0000-0000-000000000000}"/>
          </ac:spMkLst>
        </pc:sp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9" creationId="{8BDA9F86-6FFB-4BCB-9B97-8077DA5EAFCB}"/>
          </ac:picMkLst>
        </pc:pic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10" creationId="{A4DE6FA8-3AD1-4189-8A65-8A5BA703BC28}"/>
          </ac:picMkLst>
        </pc:picChg>
        <pc:picChg chg="add mod">
          <ac:chgData name="Kulinich Bohdan" userId="48e65c9f34e137d0" providerId="LiveId" clId="{788CA101-3471-4433-8A34-35FEE591D47D}" dt="2019-11-27T09:32:06.444" v="847" actId="1076"/>
          <ac:picMkLst>
            <pc:docMk/>
            <pc:sldMk cId="1498542710" sldId="336"/>
            <ac:picMk id="11" creationId="{7A219B82-DACD-4794-8960-DA29C7A132D8}"/>
          </ac:picMkLst>
        </pc:picChg>
        <pc:picChg chg="add">
          <ac:chgData name="Kulinich Bohdan" userId="48e65c9f34e137d0" providerId="LiveId" clId="{788CA101-3471-4433-8A34-35FEE591D47D}" dt="2019-11-27T05:40:17.808" v="116"/>
          <ac:picMkLst>
            <pc:docMk/>
            <pc:sldMk cId="1498542710" sldId="336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5" creationId="{071D1BD7-CB77-407D-ACD3-64C52D16D0A1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6" creationId="{08282E1E-FFD2-4BCA-ACDD-A9ED339BB110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7" creationId="{2CF99B4A-3CA4-4145-B1AC-2B5F705A798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8" creationId="{F2727B01-76D2-4FF2-8684-E729100CCC6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9" creationId="{1561AE46-C62B-4859-B92D-EC1C786A7AA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0" creationId="{DAA7B6E2-512B-4992-87BE-A1E8B6EF514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1" creationId="{B4A136A0-1314-44C7-8E77-050EA6C4884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2" creationId="{4B585BE6-301A-497F-BBA0-74BCF87F21E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3" creationId="{19795C09-54ED-4293-9A9B-D9ED5E98CA4D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4" creationId="{AA971717-A1FE-4C77-ACC2-2EE4E66AE531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5" creationId="{0AA0ED14-0244-4DF6-B4C5-3EC569F27ED9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6" creationId="{0B17354A-E921-4E9E-BE1A-9867E12B6D19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7" creationId="{DB54FDC6-0787-451C-B2A7-6AB48D195638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8" creationId="{2E70DC57-D5B0-4196-B761-9BA0204F9DC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9" creationId="{AA432217-180F-4707-8C74-CB8991B25626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0" creationId="{52DC277D-48C5-4B4F-BD49-F47A437A454A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1" creationId="{7F365823-AE76-4AF5-8B97-FAF23DCE9E87}"/>
          </ac:picMkLst>
        </pc:picChg>
        <pc:picChg chg="add mod">
          <ac:chgData name="Kulinich Bohdan" userId="48e65c9f34e137d0" providerId="LiveId" clId="{788CA101-3471-4433-8A34-35FEE591D47D}" dt="2019-11-27T09:30:42.602" v="844" actId="1076"/>
          <ac:picMkLst>
            <pc:docMk/>
            <pc:sldMk cId="1498542710" sldId="336"/>
            <ac:picMk id="32" creationId="{BE874FE0-74A9-4E8C-BD24-CF9839AB9F17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3" creationId="{D63BAEC9-C134-428A-A859-6276221E1CC0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4" creationId="{495416BF-D7C1-450D-A2B1-96FA5BD77779}"/>
          </ac:picMkLst>
        </pc:picChg>
        <pc:picChg chg="add mod">
          <ac:chgData name="Kulinich Bohdan" userId="48e65c9f34e137d0" providerId="LiveId" clId="{788CA101-3471-4433-8A34-35FEE591D47D}" dt="2019-11-27T08:52:41.061" v="313" actId="1076"/>
          <ac:picMkLst>
            <pc:docMk/>
            <pc:sldMk cId="1498542710" sldId="336"/>
            <ac:picMk id="35" creationId="{45E2DEB8-06F2-4032-B780-7D831A116BC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6" creationId="{2EF8BB6C-2ACE-44CE-B2C5-2FF28D898A84}"/>
          </ac:picMkLst>
        </pc:picChg>
        <pc:picChg chg="add mod">
          <ac:chgData name="Kulinich Bohdan" userId="48e65c9f34e137d0" providerId="LiveId" clId="{788CA101-3471-4433-8A34-35FEE591D47D}" dt="2019-11-27T08:52:43.592" v="314" actId="1076"/>
          <ac:picMkLst>
            <pc:docMk/>
            <pc:sldMk cId="1498542710" sldId="336"/>
            <ac:picMk id="37" creationId="{472D6E04-B2C6-47F3-BA3C-C99D44988D66}"/>
          </ac:picMkLst>
        </pc:picChg>
        <pc:cxnChg chg="add mod">
          <ac:chgData name="Kulinich Bohdan" userId="48e65c9f34e137d0" providerId="LiveId" clId="{788CA101-3471-4433-8A34-35FEE591D47D}" dt="2019-11-27T08:59:20.962" v="326" actId="1582"/>
          <ac:cxnSpMkLst>
            <pc:docMk/>
            <pc:sldMk cId="1498542710" sldId="336"/>
            <ac:cxnSpMk id="5" creationId="{1EB52E55-3454-4705-8814-79ACB65D9710}"/>
          </ac:cxnSpMkLst>
        </pc:cxnChg>
      </pc:sldChg>
      <pc:sldChg chg="addSp delSp modSp add modTransition addAnim delAnim modAnim">
        <pc:chgData name="Kulinich Bohdan" userId="48e65c9f34e137d0" providerId="LiveId" clId="{788CA101-3471-4433-8A34-35FEE591D47D}" dt="2019-11-27T11:57:20.258" v="1985" actId="20577"/>
        <pc:sldMkLst>
          <pc:docMk/>
          <pc:sldMk cId="3984483086" sldId="337"/>
        </pc:sldMkLst>
        <pc:spChg chg="add mod">
          <ac:chgData name="Kulinich Bohdan" userId="48e65c9f34e137d0" providerId="LiveId" clId="{788CA101-3471-4433-8A34-35FEE591D47D}" dt="2019-11-27T09:43:27.904" v="1118" actId="20577"/>
          <ac:spMkLst>
            <pc:docMk/>
            <pc:sldMk cId="3984483086" sldId="337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09:36:56.913" v="959" actId="478"/>
          <ac:spMkLst>
            <pc:docMk/>
            <pc:sldMk cId="3984483086" sldId="337"/>
            <ac:spMk id="13" creationId="{857D8460-5AEA-4C7C-A620-B1F9C3FF39F0}"/>
          </ac:spMkLst>
        </pc:spChg>
        <pc:spChg chg="del">
          <ac:chgData name="Kulinich Bohdan" userId="48e65c9f34e137d0" providerId="LiveId" clId="{788CA101-3471-4433-8A34-35FEE591D47D}" dt="2019-11-27T09:36:46.140" v="955" actId="478"/>
          <ac:spMkLst>
            <pc:docMk/>
            <pc:sldMk cId="3984483086" sldId="337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9:36:42.479" v="951" actId="478"/>
          <ac:spMkLst>
            <pc:docMk/>
            <pc:sldMk cId="3984483086" sldId="337"/>
            <ac:spMk id="38" creationId="{277BD701-B60E-412D-9840-9FCE3DC8C71B}"/>
          </ac:spMkLst>
        </pc:spChg>
        <pc:spChg chg="del">
          <ac:chgData name="Kulinich Bohdan" userId="48e65c9f34e137d0" providerId="LiveId" clId="{788CA101-3471-4433-8A34-35FEE591D47D}" dt="2019-11-27T09:36:55.906" v="958" actId="478"/>
          <ac:spMkLst>
            <pc:docMk/>
            <pc:sldMk cId="3984483086" sldId="337"/>
            <ac:spMk id="39" creationId="{D1BCDE04-3B7C-4085-87F7-D6D73FAC944C}"/>
          </ac:spMkLst>
        </pc:spChg>
        <pc:spChg chg="del">
          <ac:chgData name="Kulinich Bohdan" userId="48e65c9f34e137d0" providerId="LiveId" clId="{788CA101-3471-4433-8A34-35FEE591D47D}" dt="2019-11-27T09:36:45.150" v="954" actId="478"/>
          <ac:spMkLst>
            <pc:docMk/>
            <pc:sldMk cId="3984483086" sldId="337"/>
            <ac:spMk id="40" creationId="{4FF670D0-A139-4535-B28E-ECDDE28123F3}"/>
          </ac:spMkLst>
        </pc:spChg>
        <pc:spChg chg="del">
          <ac:chgData name="Kulinich Bohdan" userId="48e65c9f34e137d0" providerId="LiveId" clId="{788CA101-3471-4433-8A34-35FEE591D47D}" dt="2019-11-27T09:36:44.480" v="953" actId="478"/>
          <ac:spMkLst>
            <pc:docMk/>
            <pc:sldMk cId="3984483086" sldId="337"/>
            <ac:spMk id="41" creationId="{6228D97B-5906-41FE-B928-CF6530BEDC0F}"/>
          </ac:spMkLst>
        </pc:spChg>
        <pc:spChg chg="add mod">
          <ac:chgData name="Kulinich Bohdan" userId="48e65c9f34e137d0" providerId="LiveId" clId="{788CA101-3471-4433-8A34-35FEE591D47D}" dt="2019-11-27T09:43:33.482" v="1127" actId="20577"/>
          <ac:spMkLst>
            <pc:docMk/>
            <pc:sldMk cId="3984483086" sldId="337"/>
            <ac:spMk id="42" creationId="{DD7963C2-EF68-4544-82C1-E2616D1A1BF3}"/>
          </ac:spMkLst>
        </pc:spChg>
        <pc:spChg chg="add del ord">
          <ac:chgData name="Kulinich Bohdan" userId="48e65c9f34e137d0" providerId="LiveId" clId="{788CA101-3471-4433-8A34-35FEE591D47D}" dt="2019-11-27T09:36:59.468" v="961" actId="478"/>
          <ac:spMkLst>
            <pc:docMk/>
            <pc:sldMk cId="3984483086" sldId="337"/>
            <ac:spMk id="43" creationId="{768AB397-58AA-4800-8B90-A5C704C8E9F9}"/>
          </ac:spMkLst>
        </pc:spChg>
        <pc:spChg chg="add del mod">
          <ac:chgData name="Kulinich Bohdan" userId="48e65c9f34e137d0" providerId="LiveId" clId="{788CA101-3471-4433-8A34-35FEE591D47D}" dt="2019-11-27T11:57:17.124" v="1983" actId="478"/>
          <ac:spMkLst>
            <pc:docMk/>
            <pc:sldMk cId="3984483086" sldId="337"/>
            <ac:spMk id="44" creationId="{D66E9ACB-1932-4958-8583-BBCBB1C936E1}"/>
          </ac:spMkLst>
        </pc:spChg>
        <pc:spChg chg="add mod">
          <ac:chgData name="Kulinich Bohdan" userId="48e65c9f34e137d0" providerId="LiveId" clId="{788CA101-3471-4433-8A34-35FEE591D47D}" dt="2019-11-27T11:57:20.258" v="1985" actId="20577"/>
          <ac:spMkLst>
            <pc:docMk/>
            <pc:sldMk cId="3984483086" sldId="337"/>
            <ac:spMk id="45" creationId="{E40F80A5-AC83-4697-BE66-ECF93EFB2167}"/>
          </ac:spMkLst>
        </pc:spChg>
        <pc:spChg chg="add del">
          <ac:chgData name="Kulinich Bohdan" userId="48e65c9f34e137d0" providerId="LiveId" clId="{788CA101-3471-4433-8A34-35FEE591D47D}" dt="2019-11-27T09:41:34.707" v="1074" actId="478"/>
          <ac:spMkLst>
            <pc:docMk/>
            <pc:sldMk cId="3984483086" sldId="337"/>
            <ac:spMk id="46" creationId="{6480FA99-46FA-4BC2-A1BA-B53109E59BED}"/>
          </ac:spMkLst>
        </pc:spChg>
        <pc:spChg chg="add mod">
          <ac:chgData name="Kulinich Bohdan" userId="48e65c9f34e137d0" providerId="LiveId" clId="{788CA101-3471-4433-8A34-35FEE591D47D}" dt="2019-11-27T10:58:42.571" v="1256" actId="1076"/>
          <ac:spMkLst>
            <pc:docMk/>
            <pc:sldMk cId="3984483086" sldId="337"/>
            <ac:spMk id="47" creationId="{18BAACDE-AF7B-4B12-B7A9-0448A5C37FE4}"/>
          </ac:spMkLst>
        </pc:sp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8" creationId="{F2727B01-76D2-4FF2-8684-E729100CCC6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9" creationId="{1561AE46-C62B-4859-B92D-EC1C786A7AA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0" creationId="{DAA7B6E2-512B-4992-87BE-A1E8B6EF514C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1" creationId="{B4A136A0-1314-44C7-8E77-050EA6C48844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2" creationId="{4B585BE6-301A-497F-BBA0-74BCF87F21EF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3" creationId="{19795C09-54ED-4293-9A9B-D9ED5E98CA4D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4" creationId="{AA971717-A1FE-4C77-ACC2-2EE4E66AE531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5" creationId="{0AA0ED14-0244-4DF6-B4C5-3EC569F27ED9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6" creationId="{0B17354A-E921-4E9E-BE1A-9867E12B6D1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29" creationId="{AA432217-180F-4707-8C74-CB8991B25626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0" creationId="{52DC277D-48C5-4B4F-BD49-F47A437A454A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1" creationId="{7F365823-AE76-4AF5-8B97-FAF23DCE9E8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2" creationId="{BE874FE0-74A9-4E8C-BD24-CF9839AB9F1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3" creationId="{D63BAEC9-C134-428A-A859-6276221E1CC0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4" creationId="{495416BF-D7C1-450D-A2B1-96FA5BD7777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5" creationId="{45E2DEB8-06F2-4032-B780-7D831A116BC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6" creationId="{2EF8BB6C-2ACE-44CE-B2C5-2FF28D898A8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7" creationId="{472D6E04-B2C6-47F3-BA3C-C99D44988D66}"/>
          </ac:picMkLst>
        </pc:picChg>
        <pc:cxnChg chg="del">
          <ac:chgData name="Kulinich Bohdan" userId="48e65c9f34e137d0" providerId="LiveId" clId="{788CA101-3471-4433-8A34-35FEE591D47D}" dt="2019-11-27T09:36:43.860" v="952" actId="478"/>
          <ac:cxnSpMkLst>
            <pc:docMk/>
            <pc:sldMk cId="3984483086" sldId="337"/>
            <ac:cxnSpMk id="5" creationId="{1EB52E55-3454-4705-8814-79ACB65D9710}"/>
          </ac:cxnSpMkLst>
        </pc:cxnChg>
      </pc:sldChg>
      <pc:sldChg chg="addSp delSp modSp add del modTransition addAnim delAnim modAnim">
        <pc:chgData name="Kulinich Bohdan" userId="48e65c9f34e137d0" providerId="LiveId" clId="{788CA101-3471-4433-8A34-35FEE591D47D}" dt="2019-11-29T11:55:22.228" v="3771" actId="2696"/>
        <pc:sldMkLst>
          <pc:docMk/>
          <pc:sldMk cId="3362635936" sldId="338"/>
        </pc:sldMkLst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10:59:56.569" v="1267" actId="478"/>
          <ac:spMkLst>
            <pc:docMk/>
            <pc:sldMk cId="3362635936" sldId="338"/>
            <ac:spMk id="4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11:18:42.690" v="1735" actId="207"/>
          <ac:spMkLst>
            <pc:docMk/>
            <pc:sldMk cId="3362635936" sldId="338"/>
            <ac:spMk id="8" creationId="{BB426F82-B7C6-45D2-91F5-0B920E346B9B}"/>
          </ac:spMkLst>
        </pc:spChg>
        <pc:spChg chg="add">
          <ac:chgData name="Kulinich Bohdan" userId="48e65c9f34e137d0" providerId="LiveId" clId="{788CA101-3471-4433-8A34-35FEE591D47D}" dt="2019-11-27T11:00:02.120" v="1268"/>
          <ac:spMkLst>
            <pc:docMk/>
            <pc:sldMk cId="3362635936" sldId="338"/>
            <ac:spMk id="30" creationId="{E0E44371-DD26-43BD-9935-82601A12B6EB}"/>
          </ac:spMkLst>
        </pc:spChg>
        <pc:spChg chg="add mod">
          <ac:chgData name="Kulinich Bohdan" userId="48e65c9f34e137d0" providerId="LiveId" clId="{788CA101-3471-4433-8A34-35FEE591D47D}" dt="2019-11-27T11:19:20.485" v="1746" actId="1076"/>
          <ac:spMkLst>
            <pc:docMk/>
            <pc:sldMk cId="3362635936" sldId="338"/>
            <ac:spMk id="31" creationId="{8312AB18-43B1-4295-AC0C-B72B76132365}"/>
          </ac:spMkLst>
        </pc:spChg>
        <pc:spChg chg="add mod">
          <ac:chgData name="Kulinich Bohdan" userId="48e65c9f34e137d0" providerId="LiveId" clId="{788CA101-3471-4433-8A34-35FEE591D47D}" dt="2019-11-27T11:14:35.887" v="1676" actId="1076"/>
          <ac:spMkLst>
            <pc:docMk/>
            <pc:sldMk cId="3362635936" sldId="338"/>
            <ac:spMk id="33" creationId="{6EC824FF-C66F-4055-8DE6-9000E899A291}"/>
          </ac:spMkLst>
        </pc:spChg>
        <pc:spChg chg="add mod ord">
          <ac:chgData name="Kulinich Bohdan" userId="48e65c9f34e137d0" providerId="LiveId" clId="{788CA101-3471-4433-8A34-35FEE591D47D}" dt="2019-11-27T11:57:27.876" v="1986" actId="167"/>
          <ac:spMkLst>
            <pc:docMk/>
            <pc:sldMk cId="3362635936" sldId="338"/>
            <ac:spMk id="35" creationId="{3DA1CA1F-921C-4ACF-A159-0F97C87B6BA8}"/>
          </ac:spMkLst>
        </pc:spChg>
        <pc:spChg chg="add mod">
          <ac:chgData name="Kulinich Bohdan" userId="48e65c9f34e137d0" providerId="LiveId" clId="{788CA101-3471-4433-8A34-35FEE591D47D}" dt="2019-11-27T11:16:22.545" v="1707" actId="14100"/>
          <ac:spMkLst>
            <pc:docMk/>
            <pc:sldMk cId="3362635936" sldId="338"/>
            <ac:spMk id="36" creationId="{219D6F6E-AC8E-4AFB-B9AE-610E5BC0E107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7" creationId="{2B324E54-3AF4-4DF4-BE98-7433C5DB958A}"/>
          </ac:spMkLst>
        </pc:spChg>
        <pc:spChg chg="add del">
          <ac:chgData name="Kulinich Bohdan" userId="48e65c9f34e137d0" providerId="LiveId" clId="{788CA101-3471-4433-8A34-35FEE591D47D}" dt="2019-11-27T11:12:11.707" v="1627"/>
          <ac:spMkLst>
            <pc:docMk/>
            <pc:sldMk cId="3362635936" sldId="338"/>
            <ac:spMk id="38" creationId="{7684E554-6124-4DD4-AB51-5FE9FC148198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9" creationId="{4F412FCA-6F23-4287-85F3-8C965B971B56}"/>
          </ac:spMkLst>
        </pc:spChg>
        <pc:spChg chg="add del mod">
          <ac:chgData name="Kulinich Bohdan" userId="48e65c9f34e137d0" providerId="LiveId" clId="{788CA101-3471-4433-8A34-35FEE591D47D}" dt="2019-11-27T11:17:23.423" v="1716" actId="11529"/>
          <ac:spMkLst>
            <pc:docMk/>
            <pc:sldMk cId="3362635936" sldId="338"/>
            <ac:spMk id="41" creationId="{C1E2C9F7-40B0-4FD3-B7C8-2BE78918ABA1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2" creationId="{DD7963C2-EF68-4544-82C1-E2616D1A1BF3}"/>
          </ac:spMkLst>
        </pc:spChg>
        <pc:spChg chg="del">
          <ac:chgData name="Kulinich Bohdan" userId="48e65c9f34e137d0" providerId="LiveId" clId="{788CA101-3471-4433-8A34-35FEE591D47D}" dt="2019-11-27T10:48:37.026" v="1148" actId="478"/>
          <ac:spMkLst>
            <pc:docMk/>
            <pc:sldMk cId="3362635936" sldId="338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4" creationId="{D66E9ACB-1932-4958-8583-BBCBB1C936E1}"/>
          </ac:spMkLst>
        </pc:spChg>
        <pc:spChg chg="add del mod ord">
          <ac:chgData name="Kulinich Bohdan" userId="48e65c9f34e137d0" providerId="LiveId" clId="{788CA101-3471-4433-8A34-35FEE591D47D}" dt="2019-11-27T11:57:35.493" v="1990" actId="167"/>
          <ac:spMkLst>
            <pc:docMk/>
            <pc:sldMk cId="3362635936" sldId="338"/>
            <ac:spMk id="45" creationId="{E40F80A5-AC83-4697-BE66-ECF93EFB2167}"/>
          </ac:spMkLst>
        </pc:spChg>
        <pc:spChg chg="add mod">
          <ac:chgData name="Kulinich Bohdan" userId="48e65c9f34e137d0" providerId="LiveId" clId="{788CA101-3471-4433-8A34-35FEE591D47D}" dt="2019-11-27T11:52:47.673" v="1939" actId="1076"/>
          <ac:spMkLst>
            <pc:docMk/>
            <pc:sldMk cId="3362635936" sldId="338"/>
            <ac:spMk id="47" creationId="{63F3F3AA-6E14-4E93-A136-B50046FE0720}"/>
          </ac:spMkLst>
        </pc:spChg>
        <pc:spChg chg="add del mod">
          <ac:chgData name="Kulinich Bohdan" userId="48e65c9f34e137d0" providerId="LiveId" clId="{788CA101-3471-4433-8A34-35FEE591D47D}" dt="2019-11-27T11:55:19.680" v="1976" actId="478"/>
          <ac:spMkLst>
            <pc:docMk/>
            <pc:sldMk cId="3362635936" sldId="338"/>
            <ac:spMk id="48" creationId="{E0E4CFD7-384E-4213-8640-1E12DFEF5420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49" creationId="{341B18D6-7442-46D4-AA2F-9373F4919C57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50" creationId="{AC19C6AC-71E0-4B92-8172-6A58870AB94B}"/>
          </ac:spMkLst>
        </pc:spChg>
        <pc:spChg chg="add del">
          <ac:chgData name="Kulinich Bohdan" userId="48e65c9f34e137d0" providerId="LiveId" clId="{788CA101-3471-4433-8A34-35FEE591D47D}" dt="2019-11-27T11:57:32.079" v="1989" actId="478"/>
          <ac:spMkLst>
            <pc:docMk/>
            <pc:sldMk cId="3362635936" sldId="338"/>
            <ac:spMk id="51" creationId="{2A395FAF-363D-46D7-90E5-D2579B57349C}"/>
          </ac:spMkLst>
        </pc:spChg>
        <pc:picChg chg="del">
          <ac:chgData name="Kulinich Bohdan" userId="48e65c9f34e137d0" providerId="LiveId" clId="{788CA101-3471-4433-8A34-35FEE591D47D}" dt="2019-11-27T10:48:37.026" v="1148" actId="478"/>
          <ac:picMkLst>
            <pc:docMk/>
            <pc:sldMk cId="3362635936" sldId="338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3" creationId="{DDC13E1D-623F-49BC-9B6E-B7FED54A1F97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4" creationId="{C20F6BED-2AEC-4D47-AF25-7C3622ED9942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5" creationId="{109920A9-7AB5-4AD1-B9E8-F5300F43C43F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6" creationId="{214B50E5-DD41-4B9F-81DB-7B5D54174E63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7" creationId="{2510470B-78BD-44B1-B943-C7F6AE460767}"/>
          </ac:picMkLst>
        </pc:picChg>
        <pc:picChg chg="add del mod">
          <ac:chgData name="Kulinich Bohdan" userId="48e65c9f34e137d0" providerId="LiveId" clId="{788CA101-3471-4433-8A34-35FEE591D47D}" dt="2019-11-27T10:50:22.085" v="1169" actId="478"/>
          <ac:picMkLst>
            <pc:docMk/>
            <pc:sldMk cId="3362635936" sldId="338"/>
            <ac:picMk id="18" creationId="{39BBBD52-7C1F-444F-8F73-C0DBCEF6EC99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19" creationId="{0BAE8D00-3E5D-499E-8DEC-FA45BA282CFB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20" creationId="{A7DF9AB2-5FF2-43C6-9866-970717DAC68A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1" creationId="{15762EBF-20AE-4B76-83DD-61D4FC67F308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2" creationId="{ED384178-C6EF-4125-BA47-E3584E3A5EB0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3" creationId="{6A0915B7-1CD1-4BC3-8729-E8CEAE652B88}"/>
          </ac:picMkLst>
        </pc:picChg>
        <pc:picChg chg="add del mod">
          <ac:chgData name="Kulinich Bohdan" userId="48e65c9f34e137d0" providerId="LiveId" clId="{788CA101-3471-4433-8A34-35FEE591D47D}" dt="2019-11-27T10:51:12.667" v="1185" actId="478"/>
          <ac:picMkLst>
            <pc:docMk/>
            <pc:sldMk cId="3362635936" sldId="338"/>
            <ac:picMk id="24" creationId="{4C0DABC3-3A93-4304-8C9B-48B9C50C42E9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5" creationId="{5881CECB-474C-44D6-B2E8-984AC7F5B99F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6" creationId="{128521D5-F4F5-409B-AFAD-38693F30936C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7T10:52:21.455" v="1208" actId="1076"/>
          <ac:picMkLst>
            <pc:docMk/>
            <pc:sldMk cId="3362635936" sldId="338"/>
            <ac:picMk id="28" creationId="{8B91CA85-A2BA-4927-AA3E-498B6C1AD587}"/>
          </ac:picMkLst>
        </pc:picChg>
        <pc:picChg chg="add mod">
          <ac:chgData name="Kulinich Bohdan" userId="48e65c9f34e137d0" providerId="LiveId" clId="{788CA101-3471-4433-8A34-35FEE591D47D}" dt="2019-11-27T10:52:31.378" v="1212" actId="1076"/>
          <ac:picMkLst>
            <pc:docMk/>
            <pc:sldMk cId="3362635936" sldId="338"/>
            <ac:picMk id="29" creationId="{F42DE4BA-5F6D-408D-8E19-465FF682CF23}"/>
          </ac:picMkLst>
        </pc:picChg>
        <pc:picChg chg="add">
          <ac:chgData name="Kulinich Bohdan" userId="48e65c9f34e137d0" providerId="LiveId" clId="{788CA101-3471-4433-8A34-35FEE591D47D}" dt="2019-11-27T11:01:58.902" v="1270"/>
          <ac:picMkLst>
            <pc:docMk/>
            <pc:sldMk cId="3362635936" sldId="338"/>
            <ac:picMk id="32" creationId="{7A0F6C66-1895-449C-AA3C-10F0625084BF}"/>
          </ac:picMkLst>
        </pc:picChg>
        <pc:cxnChg chg="add mod">
          <ac:chgData name="Kulinich Bohdan" userId="48e65c9f34e137d0" providerId="LiveId" clId="{788CA101-3471-4433-8A34-35FEE591D47D}" dt="2019-11-27T11:03:36.848" v="1333" actId="1076"/>
          <ac:cxnSpMkLst>
            <pc:docMk/>
            <pc:sldMk cId="3362635936" sldId="338"/>
            <ac:cxnSpMk id="34" creationId="{160DC24B-8D51-4078-9866-4EA600BA2F39}"/>
          </ac:cxnSpMkLst>
        </pc:cxnChg>
        <pc:cxnChg chg="add mod">
          <ac:chgData name="Kulinich Bohdan" userId="48e65c9f34e137d0" providerId="LiveId" clId="{788CA101-3471-4433-8A34-35FEE591D47D}" dt="2019-11-27T11:17:52.710" v="1720" actId="14100"/>
          <ac:cxnSpMkLst>
            <pc:docMk/>
            <pc:sldMk cId="3362635936" sldId="338"/>
            <ac:cxnSpMk id="40" creationId="{FF7A02CD-38AD-402A-9661-7F146EEFF56D}"/>
          </ac:cxnSpMkLst>
        </pc:cxnChg>
      </pc:sldChg>
      <pc:sldChg chg="addSp delSp modSp add del addAnim delAnim modAnim">
        <pc:chgData name="Kulinich Bohdan" userId="48e65c9f34e137d0" providerId="LiveId" clId="{788CA101-3471-4433-8A34-35FEE591D47D}" dt="2019-11-27T13:08:46.648" v="2817" actId="2696"/>
        <pc:sldMkLst>
          <pc:docMk/>
          <pc:sldMk cId="263635149" sldId="339"/>
        </pc:sldMkLst>
        <pc:spChg chg="add del mod">
          <ac:chgData name="Kulinich Bohdan" userId="48e65c9f34e137d0" providerId="LiveId" clId="{788CA101-3471-4433-8A34-35FEE591D47D}" dt="2019-11-27T12:20:00.690" v="2267" actId="11529"/>
          <ac:spMkLst>
            <pc:docMk/>
            <pc:sldMk cId="263635149" sldId="339"/>
            <ac:spMk id="4" creationId="{D334E339-F7EA-4BCC-8FE6-E660443783C5}"/>
          </ac:spMkLst>
        </pc:spChg>
        <pc:spChg chg="add mod ord">
          <ac:chgData name="Kulinich Bohdan" userId="48e65c9f34e137d0" providerId="LiveId" clId="{788CA101-3471-4433-8A34-35FEE591D47D}" dt="2019-11-27T12:20:52.019" v="2280" actId="167"/>
          <ac:spMkLst>
            <pc:docMk/>
            <pc:sldMk cId="263635149" sldId="339"/>
            <ac:spMk id="5" creationId="{BD05D0AC-D5E2-4B66-BC2C-0E798826DACC}"/>
          </ac:spMkLst>
        </pc:spChg>
        <pc:spChg chg="del">
          <ac:chgData name="Kulinich Bohdan" userId="48e65c9f34e137d0" providerId="LiveId" clId="{788CA101-3471-4433-8A34-35FEE591D47D}" dt="2019-11-27T11:54:27.403" v="1956" actId="478"/>
          <ac:spMkLst>
            <pc:docMk/>
            <pc:sldMk cId="263635149" sldId="339"/>
            <ac:spMk id="8" creationId="{BB426F82-B7C6-45D2-91F5-0B920E346B9B}"/>
          </ac:spMkLst>
        </pc:spChg>
        <pc:spChg chg="del">
          <ac:chgData name="Kulinich Bohdan" userId="48e65c9f34e137d0" providerId="LiveId" clId="{788CA101-3471-4433-8A34-35FEE591D47D}" dt="2019-11-27T11:54:44.578" v="1965" actId="478"/>
          <ac:spMkLst>
            <pc:docMk/>
            <pc:sldMk cId="263635149" sldId="339"/>
            <ac:spMk id="31" creationId="{8312AB18-43B1-4295-AC0C-B72B76132365}"/>
          </ac:spMkLst>
        </pc:spChg>
        <pc:spChg chg="del">
          <ac:chgData name="Kulinich Bohdan" userId="48e65c9f34e137d0" providerId="LiveId" clId="{788CA101-3471-4433-8A34-35FEE591D47D}" dt="2019-11-27T11:54:29.104" v="1958" actId="478"/>
          <ac:spMkLst>
            <pc:docMk/>
            <pc:sldMk cId="263635149" sldId="339"/>
            <ac:spMk id="33" creationId="{6EC824FF-C66F-4055-8DE6-9000E899A291}"/>
          </ac:spMkLst>
        </pc:spChg>
        <pc:spChg chg="del">
          <ac:chgData name="Kulinich Bohdan" userId="48e65c9f34e137d0" providerId="LiveId" clId="{788CA101-3471-4433-8A34-35FEE591D47D}" dt="2019-11-27T11:54:28.179" v="1957" actId="478"/>
          <ac:spMkLst>
            <pc:docMk/>
            <pc:sldMk cId="263635149" sldId="339"/>
            <ac:spMk id="35" creationId="{3DA1CA1F-921C-4ACF-A159-0F97C87B6BA8}"/>
          </ac:spMkLst>
        </pc:spChg>
        <pc:spChg chg="del">
          <ac:chgData name="Kulinich Bohdan" userId="48e65c9f34e137d0" providerId="LiveId" clId="{788CA101-3471-4433-8A34-35FEE591D47D}" dt="2019-11-27T11:54:26.608" v="1955" actId="478"/>
          <ac:spMkLst>
            <pc:docMk/>
            <pc:sldMk cId="263635149" sldId="339"/>
            <ac:spMk id="36" creationId="{219D6F6E-AC8E-4AFB-B9AE-610E5BC0E107}"/>
          </ac:spMkLst>
        </pc:spChg>
        <pc:spChg chg="del">
          <ac:chgData name="Kulinich Bohdan" userId="48e65c9f34e137d0" providerId="LiveId" clId="{788CA101-3471-4433-8A34-35FEE591D47D}" dt="2019-11-27T11:54:32.038" v="1961" actId="478"/>
          <ac:spMkLst>
            <pc:docMk/>
            <pc:sldMk cId="263635149" sldId="339"/>
            <ac:spMk id="37" creationId="{2B324E54-3AF4-4DF4-BE98-7433C5DB958A}"/>
          </ac:spMkLst>
        </pc:spChg>
        <pc:spChg chg="add mod">
          <ac:chgData name="Kulinich Bohdan" userId="48e65c9f34e137d0" providerId="LiveId" clId="{788CA101-3471-4433-8A34-35FEE591D47D}" dt="2019-11-27T12:03:10.137" v="2015" actId="1076"/>
          <ac:spMkLst>
            <pc:docMk/>
            <pc:sldMk cId="263635149" sldId="339"/>
            <ac:spMk id="38" creationId="{AA761D84-5906-4EBB-8222-2A64F2E24CC8}"/>
          </ac:spMkLst>
        </pc:spChg>
        <pc:spChg chg="del">
          <ac:chgData name="Kulinich Bohdan" userId="48e65c9f34e137d0" providerId="LiveId" clId="{788CA101-3471-4433-8A34-35FEE591D47D}" dt="2019-11-27T11:54:32.880" v="1962" actId="478"/>
          <ac:spMkLst>
            <pc:docMk/>
            <pc:sldMk cId="263635149" sldId="339"/>
            <ac:spMk id="39" creationId="{4F412FCA-6F23-4287-85F3-8C965B971B56}"/>
          </ac:spMkLst>
        </pc:spChg>
        <pc:spChg chg="del">
          <ac:chgData name="Kulinich Bohdan" userId="48e65c9f34e137d0" providerId="LiveId" clId="{788CA101-3471-4433-8A34-35FEE591D47D}" dt="2019-11-27T11:54:30.077" v="1959" actId="478"/>
          <ac:spMkLst>
            <pc:docMk/>
            <pc:sldMk cId="263635149" sldId="339"/>
            <ac:spMk id="45" creationId="{E40F80A5-AC83-4697-BE66-ECF93EFB2167}"/>
          </ac:spMkLst>
        </pc:spChg>
        <pc:spChg chg="add del ord">
          <ac:chgData name="Kulinich Bohdan" userId="48e65c9f34e137d0" providerId="LiveId" clId="{788CA101-3471-4433-8A34-35FEE591D47D}" dt="2019-11-27T11:54:47.407" v="1967" actId="478"/>
          <ac:spMkLst>
            <pc:docMk/>
            <pc:sldMk cId="263635149" sldId="339"/>
            <ac:spMk id="47" creationId="{63F3F3AA-6E14-4E93-A136-B50046FE0720}"/>
          </ac:spMkLst>
        </pc:spChg>
        <pc:spChg chg="mod">
          <ac:chgData name="Kulinich Bohdan" userId="48e65c9f34e137d0" providerId="LiveId" clId="{788CA101-3471-4433-8A34-35FEE591D47D}" dt="2019-11-27T11:54:24.871" v="1954" actId="207"/>
          <ac:spMkLst>
            <pc:docMk/>
            <pc:sldMk cId="263635149" sldId="339"/>
            <ac:spMk id="48" creationId="{E0E4CFD7-384E-4213-8640-1E12DFEF5420}"/>
          </ac:spMkLst>
        </pc:spChg>
        <pc:spChg chg="add mod">
          <ac:chgData name="Kulinich Bohdan" userId="48e65c9f34e137d0" providerId="LiveId" clId="{788CA101-3471-4433-8A34-35FEE591D47D}" dt="2019-11-27T12:12:43.729" v="2101" actId="1076"/>
          <ac:spMkLst>
            <pc:docMk/>
            <pc:sldMk cId="263635149" sldId="339"/>
            <ac:spMk id="54" creationId="{C79B4EEE-0608-473B-AD11-DA372146AA25}"/>
          </ac:spMkLst>
        </pc:spChg>
        <pc:spChg chg="add mod">
          <ac:chgData name="Kulinich Bohdan" userId="48e65c9f34e137d0" providerId="LiveId" clId="{788CA101-3471-4433-8A34-35FEE591D47D}" dt="2019-11-27T12:12:54.189" v="2103" actId="1076"/>
          <ac:spMkLst>
            <pc:docMk/>
            <pc:sldMk cId="263635149" sldId="339"/>
            <ac:spMk id="55" creationId="{40429291-8B6C-4ED3-A7EF-E2D1EDB1852B}"/>
          </ac:spMkLst>
        </pc:spChg>
        <pc:spChg chg="add mod">
          <ac:chgData name="Kulinich Bohdan" userId="48e65c9f34e137d0" providerId="LiveId" clId="{788CA101-3471-4433-8A34-35FEE591D47D}" dt="2019-11-27T12:19:08.955" v="2203" actId="1076"/>
          <ac:spMkLst>
            <pc:docMk/>
            <pc:sldMk cId="263635149" sldId="339"/>
            <ac:spMk id="56" creationId="{D90B66E9-C9C1-4D2E-8A31-528B79FF07CF}"/>
          </ac:spMkLst>
        </pc:spChg>
        <pc:spChg chg="add mod">
          <ac:chgData name="Kulinich Bohdan" userId="48e65c9f34e137d0" providerId="LiveId" clId="{788CA101-3471-4433-8A34-35FEE591D47D}" dt="2019-11-27T12:21:00.928" v="2283" actId="1076"/>
          <ac:spMkLst>
            <pc:docMk/>
            <pc:sldMk cId="263635149" sldId="339"/>
            <ac:spMk id="57" creationId="{A4D4F228-740C-4BA3-9797-FF862355169B}"/>
          </ac:spMkLst>
        </pc:spChg>
        <pc:spChg chg="add mod">
          <ac:chgData name="Kulinich Bohdan" userId="48e65c9f34e137d0" providerId="LiveId" clId="{788CA101-3471-4433-8A34-35FEE591D47D}" dt="2019-11-27T12:21:28.927" v="2289" actId="1076"/>
          <ac:spMkLst>
            <pc:docMk/>
            <pc:sldMk cId="263635149" sldId="339"/>
            <ac:spMk id="58" creationId="{AF821CB2-566B-44AE-A4EC-16E832FD341F}"/>
          </ac:spMkLst>
        </pc:spChg>
        <pc:spChg chg="add mod">
          <ac:chgData name="Kulinich Bohdan" userId="48e65c9f34e137d0" providerId="LiveId" clId="{788CA101-3471-4433-8A34-35FEE591D47D}" dt="2019-11-27T12:21:44.583" v="2298" actId="1076"/>
          <ac:spMkLst>
            <pc:docMk/>
            <pc:sldMk cId="263635149" sldId="339"/>
            <ac:spMk id="59" creationId="{4E7B2EF7-417B-44B1-AFAE-53E1DE52B7E5}"/>
          </ac:spMkLst>
        </pc:spChg>
        <pc:spChg chg="add mod">
          <ac:chgData name="Kulinich Bohdan" userId="48e65c9f34e137d0" providerId="LiveId" clId="{788CA101-3471-4433-8A34-35FEE591D47D}" dt="2019-11-27T12:22:10.944" v="2304" actId="1076"/>
          <ac:spMkLst>
            <pc:docMk/>
            <pc:sldMk cId="263635149" sldId="339"/>
            <ac:spMk id="60" creationId="{9BFE6113-34A3-4CD3-8A8C-79AFF40F3457}"/>
          </ac:spMkLst>
        </pc:spChg>
        <pc:spChg chg="add mod">
          <ac:chgData name="Kulinich Bohdan" userId="48e65c9f34e137d0" providerId="LiveId" clId="{788CA101-3471-4433-8A34-35FEE591D47D}" dt="2019-11-27T12:22:19.621" v="2307" actId="1076"/>
          <ac:spMkLst>
            <pc:docMk/>
            <pc:sldMk cId="263635149" sldId="339"/>
            <ac:spMk id="61" creationId="{325A9641-AF72-4568-922B-C0CEE135F1EB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2" creationId="{7C93C44C-8D96-4D8A-9912-3062713495BC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3" creationId="{036CE871-8488-4688-8CB6-AFBC3DB89E71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4" creationId="{97271FF5-093A-4DE3-8F12-70D59F613666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5" creationId="{3EF384BF-9569-4F3E-B631-D283DAA3DC25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6" creationId="{0A1FEBD5-20ED-471E-B306-522A8E8E4DDD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7" creationId="{F1EC8DCE-4F37-4E0A-94E6-EC64E8A30C9A}"/>
          </ac:spMkLst>
        </pc:spChg>
        <pc:spChg chg="add mod">
          <ac:chgData name="Kulinich Bohdan" userId="48e65c9f34e137d0" providerId="LiveId" clId="{788CA101-3471-4433-8A34-35FEE591D47D}" dt="2019-11-27T12:30:28.203" v="2471" actId="1076"/>
          <ac:spMkLst>
            <pc:docMk/>
            <pc:sldMk cId="263635149" sldId="339"/>
            <ac:spMk id="68" creationId="{F23855E3-E459-48E3-B01F-17024B045C7C}"/>
          </ac:spMkLst>
        </pc:spChg>
        <pc:grpChg chg="add mod">
          <ac:chgData name="Kulinich Bohdan" userId="48e65c9f34e137d0" providerId="LiveId" clId="{788CA101-3471-4433-8A34-35FEE591D47D}" dt="2019-11-27T12:04:03.624" v="2022" actId="164"/>
          <ac:grpSpMkLst>
            <pc:docMk/>
            <pc:sldMk cId="263635149" sldId="339"/>
            <ac:grpSpMk id="2" creationId="{418B39C1-FC78-4501-8F9C-5AB0CB507B82}"/>
          </ac:grpSpMkLst>
        </pc:grp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9" creationId="{8BDA9F86-6FFB-4BCB-9B97-8077DA5EAFCB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0" creationId="{A4DE6FA8-3AD1-4189-8A65-8A5BA703BC28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1" creationId="{7A219B82-DACD-4794-8960-DA29C7A132D8}"/>
          </ac:picMkLst>
        </pc:picChg>
        <pc:picChg chg="mod">
          <ac:chgData name="Kulinich Bohdan" userId="48e65c9f34e137d0" providerId="LiveId" clId="{788CA101-3471-4433-8A34-35FEE591D47D}" dt="2019-11-27T12:19:59.065" v="2266" actId="1076"/>
          <ac:picMkLst>
            <pc:docMk/>
            <pc:sldMk cId="263635149" sldId="339"/>
            <ac:picMk id="16" creationId="{214B50E5-DD41-4B9F-81DB-7B5D54174E63}"/>
          </ac:picMkLst>
        </pc:picChg>
        <pc:picChg chg="mod">
          <ac:chgData name="Kulinich Bohdan" userId="48e65c9f34e137d0" providerId="LiveId" clId="{788CA101-3471-4433-8A34-35FEE591D47D}" dt="2019-11-27T12:21:35.523" v="2294" actId="1076"/>
          <ac:picMkLst>
            <pc:docMk/>
            <pc:sldMk cId="263635149" sldId="339"/>
            <ac:picMk id="25" creationId="{5881CECB-474C-44D6-B2E8-984AC7F5B99F}"/>
          </ac:picMkLst>
        </pc:picChg>
        <pc:picChg chg="mod">
          <ac:chgData name="Kulinich Bohdan" userId="48e65c9f34e137d0" providerId="LiveId" clId="{788CA101-3471-4433-8A34-35FEE591D47D}" dt="2019-11-27T12:03:01.680" v="2010" actId="1076"/>
          <ac:picMkLst>
            <pc:docMk/>
            <pc:sldMk cId="263635149" sldId="339"/>
            <ac:picMk id="32" creationId="{7A0F6C66-1895-449C-AA3C-10F0625084BF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1" creationId="{3A1626BB-58F1-4DBB-BF4E-C0C99C1A5EAD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2" creationId="{0B30E6DF-C23D-4974-932E-22FDC3AEB509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3" creationId="{9EB0FBF3-F3BF-4816-9CE6-797E60F29DDA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4" creationId="{0CA0AF31-A397-43B6-B3A5-599AFD712FC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6" creationId="{9ACEBC6D-9665-4CEF-86D3-2D968373E0BD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9" creationId="{2B4F976C-FCB0-42BF-9CB2-6E0A75541569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0" creationId="{A181C4F3-1B03-437A-A2F5-5DE6214E5F3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1" creationId="{8FE32B87-3F79-48F4-8222-6AF2E2E9849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2" creationId="{424656CA-BD56-4DA9-843D-F9446C0C80DF}"/>
          </ac:picMkLst>
        </pc:picChg>
        <pc:cxnChg chg="del">
          <ac:chgData name="Kulinich Bohdan" userId="48e65c9f34e137d0" providerId="LiveId" clId="{788CA101-3471-4433-8A34-35FEE591D47D}" dt="2019-11-27T11:54:31.172" v="1960" actId="478"/>
          <ac:cxnSpMkLst>
            <pc:docMk/>
            <pc:sldMk cId="263635149" sldId="339"/>
            <ac:cxnSpMk id="34" creationId="{160DC24B-8D51-4078-9866-4EA600BA2F39}"/>
          </ac:cxnSpMkLst>
        </pc:cxnChg>
        <pc:cxnChg chg="del">
          <ac:chgData name="Kulinich Bohdan" userId="48e65c9f34e137d0" providerId="LiveId" clId="{788CA101-3471-4433-8A34-35FEE591D47D}" dt="2019-11-27T11:54:36.180" v="1963" actId="478"/>
          <ac:cxnSpMkLst>
            <pc:docMk/>
            <pc:sldMk cId="263635149" sldId="339"/>
            <ac:cxnSpMk id="40" creationId="{FF7A02CD-38AD-402A-9661-7F146EEFF56D}"/>
          </ac:cxnSpMkLst>
        </pc:cxnChg>
        <pc:cxnChg chg="add mod">
          <ac:chgData name="Kulinich Bohdan" userId="48e65c9f34e137d0" providerId="LiveId" clId="{788CA101-3471-4433-8A34-35FEE591D47D}" dt="2019-11-27T12:07:37.228" v="2044" actId="1076"/>
          <ac:cxnSpMkLst>
            <pc:docMk/>
            <pc:sldMk cId="263635149" sldId="339"/>
            <ac:cxnSpMk id="53" creationId="{AE0D62D9-D23A-4B2F-BFCE-95ADAC3F95CB}"/>
          </ac:cxnSpMkLst>
        </pc:cxnChg>
      </pc:sldChg>
      <pc:sldChg chg="addSp delSp modSp add modAnim">
        <pc:chgData name="Kulinich Bohdan" userId="48e65c9f34e137d0" providerId="LiveId" clId="{788CA101-3471-4433-8A34-35FEE591D47D}" dt="2019-11-27T12:33:14.798" v="2487" actId="478"/>
        <pc:sldMkLst>
          <pc:docMk/>
          <pc:sldMk cId="3481288731" sldId="340"/>
        </pc:sldMkLst>
        <pc:spChg chg="add del mod">
          <ac:chgData name="Kulinich Bohdan" userId="48e65c9f34e137d0" providerId="LiveId" clId="{788CA101-3471-4433-8A34-35FEE591D47D}" dt="2019-11-27T12:33:13.699" v="2486" actId="478"/>
          <ac:spMkLst>
            <pc:docMk/>
            <pc:sldMk cId="3481288731" sldId="340"/>
            <ac:spMk id="45" creationId="{14B9A559-0D1A-4216-83B8-7286E18A226B}"/>
          </ac:spMkLst>
        </pc:spChg>
        <pc:grpChg chg="add del mod">
          <ac:chgData name="Kulinich Bohdan" userId="48e65c9f34e137d0" providerId="LiveId" clId="{788CA101-3471-4433-8A34-35FEE591D47D}" dt="2019-11-27T12:33:14.798" v="2487" actId="478"/>
          <ac:grpSpMkLst>
            <pc:docMk/>
            <pc:sldMk cId="3481288731" sldId="340"/>
            <ac:grpSpMk id="65" creationId="{591F9922-F545-41A1-BAD5-DCB415058F3C}"/>
          </ac:grpSpMkLst>
        </pc:grpChg>
      </pc:sldChg>
      <pc:sldChg chg="addSp delSp modSp add delAnim modAnim">
        <pc:chgData name="Kulinich Bohdan" userId="48e65c9f34e137d0" providerId="LiveId" clId="{788CA101-3471-4433-8A34-35FEE591D47D}" dt="2019-11-27T13:11:25.586" v="2827"/>
        <pc:sldMkLst>
          <pc:docMk/>
          <pc:sldMk cId="105514428" sldId="341"/>
        </pc:sldMkLst>
        <pc:spChg chg="del">
          <ac:chgData name="Kulinich Bohdan" userId="48e65c9f34e137d0" providerId="LiveId" clId="{788CA101-3471-4433-8A34-35FEE591D47D}" dt="2019-11-27T12:33:34.113" v="2491" actId="478"/>
          <ac:spMkLst>
            <pc:docMk/>
            <pc:sldMk cId="105514428" sldId="341"/>
            <ac:spMk id="5" creationId="{BD05D0AC-D5E2-4B66-BC2C-0E798826DACC}"/>
          </ac:spMkLst>
        </pc:spChg>
        <pc:spChg chg="add mod">
          <ac:chgData name="Kulinich Bohdan" userId="48e65c9f34e137d0" providerId="LiveId" clId="{788CA101-3471-4433-8A34-35FEE591D47D}" dt="2019-11-27T13:04:28.646" v="2773" actId="207"/>
          <ac:spMkLst>
            <pc:docMk/>
            <pc:sldMk cId="105514428" sldId="341"/>
            <ac:spMk id="12" creationId="{3F068839-30E6-4B9E-BB7F-FC27CF9D7F3D}"/>
          </ac:spMkLst>
        </pc:spChg>
        <pc:spChg chg="del">
          <ac:chgData name="Kulinich Bohdan" userId="48e65c9f34e137d0" providerId="LiveId" clId="{788CA101-3471-4433-8A34-35FEE591D47D}" dt="2019-11-27T12:34:56.858" v="2507" actId="478"/>
          <ac:spMkLst>
            <pc:docMk/>
            <pc:sldMk cId="105514428" sldId="341"/>
            <ac:spMk id="30" creationId="{E0E44371-DD26-43BD-9935-82601A12B6EB}"/>
          </ac:spMkLst>
        </pc:spChg>
        <pc:spChg chg="del">
          <ac:chgData name="Kulinich Bohdan" userId="48e65c9f34e137d0" providerId="LiveId" clId="{788CA101-3471-4433-8A34-35FEE591D47D}" dt="2019-11-27T12:34:53.861" v="2506" actId="478"/>
          <ac:spMkLst>
            <pc:docMk/>
            <pc:sldMk cId="105514428" sldId="341"/>
            <ac:spMk id="38" creationId="{AA761D84-5906-4EBB-8222-2A64F2E24CC8}"/>
          </ac:spMkLst>
        </pc:spChg>
        <pc:spChg chg="mod">
          <ac:chgData name="Kulinich Bohdan" userId="48e65c9f34e137d0" providerId="LiveId" clId="{788CA101-3471-4433-8A34-35FEE591D47D}" dt="2019-11-27T12:33:23.994" v="2488" actId="207"/>
          <ac:spMkLst>
            <pc:docMk/>
            <pc:sldMk cId="105514428" sldId="341"/>
            <ac:spMk id="45" creationId="{14B9A559-0D1A-4216-83B8-7286E18A226B}"/>
          </ac:spMkLst>
        </pc:spChg>
        <pc:spChg chg="del">
          <ac:chgData name="Kulinich Bohdan" userId="48e65c9f34e137d0" providerId="LiveId" clId="{788CA101-3471-4433-8A34-35FEE591D47D}" dt="2019-11-27T12:33:56.851" v="2503" actId="478"/>
          <ac:spMkLst>
            <pc:docMk/>
            <pc:sldMk cId="105514428" sldId="341"/>
            <ac:spMk id="47" creationId="{63F3F3AA-6E14-4E93-A136-B50046FE0720}"/>
          </ac:spMkLst>
        </pc:spChg>
        <pc:spChg chg="del">
          <ac:chgData name="Kulinich Bohdan" userId="48e65c9f34e137d0" providerId="LiveId" clId="{788CA101-3471-4433-8A34-35FEE591D47D}" dt="2019-11-27T12:33:27.580" v="2489" actId="478"/>
          <ac:spMkLst>
            <pc:docMk/>
            <pc:sldMk cId="105514428" sldId="341"/>
            <ac:spMk id="48" creationId="{E0E4CFD7-384E-4213-8640-1E12DFEF5420}"/>
          </ac:spMkLst>
        </pc:spChg>
        <pc:spChg chg="del">
          <ac:chgData name="Kulinich Bohdan" userId="48e65c9f34e137d0" providerId="LiveId" clId="{788CA101-3471-4433-8A34-35FEE591D47D}" dt="2019-11-27T12:33:55.894" v="2502" actId="478"/>
          <ac:spMkLst>
            <pc:docMk/>
            <pc:sldMk cId="105514428" sldId="341"/>
            <ac:spMk id="56" creationId="{D90B66E9-C9C1-4D2E-8A31-528B79FF07CF}"/>
          </ac:spMkLst>
        </pc:spChg>
        <pc:spChg chg="del">
          <ac:chgData name="Kulinich Bohdan" userId="48e65c9f34e137d0" providerId="LiveId" clId="{788CA101-3471-4433-8A34-35FEE591D47D}" dt="2019-11-27T12:33:35.739" v="2493" actId="478"/>
          <ac:spMkLst>
            <pc:docMk/>
            <pc:sldMk cId="105514428" sldId="341"/>
            <ac:spMk id="57" creationId="{A4D4F228-740C-4BA3-9797-FF862355169B}"/>
          </ac:spMkLst>
        </pc:spChg>
        <pc:spChg chg="del">
          <ac:chgData name="Kulinich Bohdan" userId="48e65c9f34e137d0" providerId="LiveId" clId="{788CA101-3471-4433-8A34-35FEE591D47D}" dt="2019-11-27T12:33:34.909" v="2492" actId="478"/>
          <ac:spMkLst>
            <pc:docMk/>
            <pc:sldMk cId="105514428" sldId="341"/>
            <ac:spMk id="58" creationId="{AF821CB2-566B-44AE-A4EC-16E832FD341F}"/>
          </ac:spMkLst>
        </pc:spChg>
        <pc:spChg chg="del">
          <ac:chgData name="Kulinich Bohdan" userId="48e65c9f34e137d0" providerId="LiveId" clId="{788CA101-3471-4433-8A34-35FEE591D47D}" dt="2019-11-27T12:33:36.963" v="2495" actId="478"/>
          <ac:spMkLst>
            <pc:docMk/>
            <pc:sldMk cId="105514428" sldId="341"/>
            <ac:spMk id="59" creationId="{4E7B2EF7-417B-44B1-AFAE-53E1DE52B7E5}"/>
          </ac:spMkLst>
        </pc:spChg>
        <pc:spChg chg="del">
          <ac:chgData name="Kulinich Bohdan" userId="48e65c9f34e137d0" providerId="LiveId" clId="{788CA101-3471-4433-8A34-35FEE591D47D}" dt="2019-11-27T12:33:36.300" v="2494" actId="478"/>
          <ac:spMkLst>
            <pc:docMk/>
            <pc:sldMk cId="105514428" sldId="341"/>
            <ac:spMk id="60" creationId="{9BFE6113-34A3-4CD3-8A8C-79AFF40F3457}"/>
          </ac:spMkLst>
        </pc:spChg>
        <pc:spChg chg="del">
          <ac:chgData name="Kulinich Bohdan" userId="48e65c9f34e137d0" providerId="LiveId" clId="{788CA101-3471-4433-8A34-35FEE591D47D}" dt="2019-11-27T12:33:37.682" v="2496" actId="478"/>
          <ac:spMkLst>
            <pc:docMk/>
            <pc:sldMk cId="105514428" sldId="341"/>
            <ac:spMk id="61" creationId="{325A9641-AF72-4568-922B-C0CEE135F1EB}"/>
          </ac:spMkLst>
        </pc:spChg>
        <pc:spChg chg="del">
          <ac:chgData name="Kulinich Bohdan" userId="48e65c9f34e137d0" providerId="LiveId" clId="{788CA101-3471-4433-8A34-35FEE591D47D}" dt="2019-11-27T12:33:40.233" v="2499" actId="478"/>
          <ac:spMkLst>
            <pc:docMk/>
            <pc:sldMk cId="105514428" sldId="341"/>
            <ac:spMk id="62" creationId="{7C93C44C-8D96-4D8A-9912-3062713495BC}"/>
          </ac:spMkLst>
        </pc:spChg>
        <pc:spChg chg="del">
          <ac:chgData name="Kulinich Bohdan" userId="48e65c9f34e137d0" providerId="LiveId" clId="{788CA101-3471-4433-8A34-35FEE591D47D}" dt="2019-11-27T12:33:39.454" v="2498" actId="478"/>
          <ac:spMkLst>
            <pc:docMk/>
            <pc:sldMk cId="105514428" sldId="341"/>
            <ac:spMk id="63" creationId="{036CE871-8488-4688-8CB6-AFBC3DB89E71}"/>
          </ac:spMkLst>
        </pc:spChg>
        <pc:spChg chg="del">
          <ac:chgData name="Kulinich Bohdan" userId="48e65c9f34e137d0" providerId="LiveId" clId="{788CA101-3471-4433-8A34-35FEE591D47D}" dt="2019-11-27T12:33:38.694" v="2497" actId="478"/>
          <ac:spMkLst>
            <pc:docMk/>
            <pc:sldMk cId="105514428" sldId="341"/>
            <ac:spMk id="64" creationId="{97271FF5-093A-4DE3-8F12-70D59F613666}"/>
          </ac:spMkLst>
        </pc:spChg>
        <pc:spChg chg="add del ord">
          <ac:chgData name="Kulinich Bohdan" userId="48e65c9f34e137d0" providerId="LiveId" clId="{788CA101-3471-4433-8A34-35FEE591D47D}" dt="2019-11-27T12:33:59.239" v="2505" actId="478"/>
          <ac:spMkLst>
            <pc:docMk/>
            <pc:sldMk cId="105514428" sldId="341"/>
            <ac:spMk id="68" creationId="{F23855E3-E459-48E3-B01F-17024B045C7C}"/>
          </ac:spMkLst>
        </pc:spChg>
        <pc:spChg chg="add">
          <ac:chgData name="Kulinich Bohdan" userId="48e65c9f34e137d0" providerId="LiveId" clId="{788CA101-3471-4433-8A34-35FEE591D47D}" dt="2019-11-27T12:35:01.248" v="2508"/>
          <ac:spMkLst>
            <pc:docMk/>
            <pc:sldMk cId="105514428" sldId="341"/>
            <ac:spMk id="70" creationId="{9F050977-5E4B-4F60-A39D-1A9025BAC52B}"/>
          </ac:spMkLst>
        </pc:spChg>
        <pc:spChg chg="add mod">
          <ac:chgData name="Kulinich Bohdan" userId="48e65c9f34e137d0" providerId="LiveId" clId="{788CA101-3471-4433-8A34-35FEE591D47D}" dt="2019-11-27T12:51:25.068" v="2646" actId="20577"/>
          <ac:spMkLst>
            <pc:docMk/>
            <pc:sldMk cId="105514428" sldId="341"/>
            <ac:spMk id="71" creationId="{1E7B6630-9850-4EC1-BF08-0D9D48A5B145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2" creationId="{D2A7B5A8-ACCE-4F8C-AA5A-7A7BBCE538CF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3" creationId="{EC141B89-AAB9-4839-B439-8B265FB09CA4}"/>
          </ac:spMkLst>
        </pc:spChg>
        <pc:spChg chg="add mod">
          <ac:chgData name="Kulinich Bohdan" userId="48e65c9f34e137d0" providerId="LiveId" clId="{788CA101-3471-4433-8A34-35FEE591D47D}" dt="2019-11-27T13:05:38.404" v="2800" actId="14100"/>
          <ac:spMkLst>
            <pc:docMk/>
            <pc:sldMk cId="105514428" sldId="341"/>
            <ac:spMk id="74" creationId="{11BB35BD-B33D-4598-B996-B7FB1236DDB9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5" creationId="{992B24B6-6EED-4660-86F4-C1C8196EE08F}"/>
          </ac:spMkLst>
        </pc:spChg>
        <pc:spChg chg="add mod">
          <ac:chgData name="Kulinich Bohdan" userId="48e65c9f34e137d0" providerId="LiveId" clId="{788CA101-3471-4433-8A34-35FEE591D47D}" dt="2019-11-27T13:03:41.578" v="2758" actId="1076"/>
          <ac:spMkLst>
            <pc:docMk/>
            <pc:sldMk cId="105514428" sldId="341"/>
            <ac:spMk id="77" creationId="{E9232852-1086-47A9-A5BA-C7CA7E7F786C}"/>
          </ac:spMkLst>
        </pc:spChg>
        <pc:spChg chg="add mod">
          <ac:chgData name="Kulinich Bohdan" userId="48e65c9f34e137d0" providerId="LiveId" clId="{788CA101-3471-4433-8A34-35FEE591D47D}" dt="2019-11-27T13:06:20.712" v="2812" actId="1076"/>
          <ac:spMkLst>
            <pc:docMk/>
            <pc:sldMk cId="105514428" sldId="341"/>
            <ac:spMk id="78" creationId="{0D350F34-90E3-4809-B54E-B1FA591965F3}"/>
          </ac:spMkLst>
        </pc:spChg>
        <pc:spChg chg="add mod">
          <ac:chgData name="Kulinich Bohdan" userId="48e65c9f34e137d0" providerId="LiveId" clId="{788CA101-3471-4433-8A34-35FEE591D47D}" dt="2019-11-27T13:11:17.533" v="2824" actId="207"/>
          <ac:spMkLst>
            <pc:docMk/>
            <pc:sldMk cId="105514428" sldId="341"/>
            <ac:spMk id="79" creationId="{D71E2F1A-E423-4CC7-B9CF-08086E3C660C}"/>
          </ac:spMkLst>
        </pc:spChg>
        <pc:grpChg chg="del">
          <ac:chgData name="Kulinich Bohdan" userId="48e65c9f34e137d0" providerId="LiveId" clId="{788CA101-3471-4433-8A34-35FEE591D47D}" dt="2019-11-27T12:33:29.731" v="2490" actId="478"/>
          <ac:grpSpMkLst>
            <pc:docMk/>
            <pc:sldMk cId="105514428" sldId="341"/>
            <ac:grpSpMk id="2" creationId="{418B39C1-FC78-4501-8F9C-5AB0CB507B82}"/>
          </ac:grpSpMkLst>
        </pc:grpChg>
        <pc:grpChg chg="add mod">
          <ac:chgData name="Kulinich Bohdan" userId="48e65c9f34e137d0" providerId="LiveId" clId="{788CA101-3471-4433-8A34-35FEE591D47D}" dt="2019-11-27T12:37:23.894" v="2545" actId="164"/>
          <ac:grpSpMkLst>
            <pc:docMk/>
            <pc:sldMk cId="105514428" sldId="341"/>
            <ac:grpSpMk id="4" creationId="{EA4A74AB-B130-4C9C-BAE5-AD4DA9BD7EB9}"/>
          </ac:grpSpMkLst>
        </pc:grp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4" creationId="{0CA0AF31-A397-43B6-B3A5-599AFD712FC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6" creationId="{9ACEBC6D-9665-4CEF-86D3-2D968373E0BD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9" creationId="{2B4F976C-FCB0-42BF-9CB2-6E0A75541569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0" creationId="{A181C4F3-1B03-437A-A2F5-5DE6214E5F3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1" creationId="{8FE32B87-3F79-48F4-8222-6AF2E2E9849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2" creationId="{424656CA-BD56-4DA9-843D-F9446C0C80DF}"/>
          </ac:picMkLst>
        </pc:picChg>
        <pc:cxnChg chg="add mod">
          <ac:chgData name="Kulinich Bohdan" userId="48e65c9f34e137d0" providerId="LiveId" clId="{788CA101-3471-4433-8A34-35FEE591D47D}" dt="2019-11-27T12:59:31.271" v="2714" actId="1076"/>
          <ac:cxnSpMkLst>
            <pc:docMk/>
            <pc:sldMk cId="105514428" sldId="341"/>
            <ac:cxnSpMk id="76" creationId="{C3DD0328-C917-43CD-BC27-B4AF4C34AE85}"/>
          </ac:cxnSpMkLst>
        </pc:cxnChg>
      </pc:sldChg>
      <pc:sldChg chg="modSp add">
        <pc:chgData name="Kulinich Bohdan" userId="48e65c9f34e137d0" providerId="LiveId" clId="{788CA101-3471-4433-8A34-35FEE591D47D}" dt="2019-11-28T21:25:10.177" v="2972" actId="1076"/>
        <pc:sldMkLst>
          <pc:docMk/>
          <pc:sldMk cId="2912401770" sldId="346"/>
        </pc:sldMkLst>
        <pc:spChg chg="mod">
          <ac:chgData name="Kulinich Bohdan" userId="48e65c9f34e137d0" providerId="LiveId" clId="{788CA101-3471-4433-8A34-35FEE591D47D}" dt="2019-11-28T21:25:10.177" v="2972" actId="1076"/>
          <ac:spMkLst>
            <pc:docMk/>
            <pc:sldMk cId="2912401770" sldId="346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23:57.449" v="2831" actId="20577"/>
          <ac:spMkLst>
            <pc:docMk/>
            <pc:sldMk cId="2912401770" sldId="346"/>
            <ac:spMk id="37" creationId="{00000000-0000-0000-0000-000000000000}"/>
          </ac:spMkLst>
        </pc:spChg>
      </pc:sldChg>
      <pc:sldChg chg="modSp add">
        <pc:chgData name="Kulinich Bohdan" userId="48e65c9f34e137d0" providerId="LiveId" clId="{788CA101-3471-4433-8A34-35FEE591D47D}" dt="2019-11-28T21:33:50.594" v="3103" actId="20577"/>
        <pc:sldMkLst>
          <pc:docMk/>
          <pc:sldMk cId="1011046908" sldId="347"/>
        </pc:sldMkLst>
        <pc:spChg chg="mod">
          <ac:chgData name="Kulinich Bohdan" userId="48e65c9f34e137d0" providerId="LiveId" clId="{788CA101-3471-4433-8A34-35FEE591D47D}" dt="2019-11-28T21:33:50.594" v="3103" actId="20577"/>
          <ac:spMkLst>
            <pc:docMk/>
            <pc:sldMk cId="1011046908" sldId="347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33:07.834" v="2974" actId="20577"/>
          <ac:spMkLst>
            <pc:docMk/>
            <pc:sldMk cId="1011046908" sldId="347"/>
            <ac:spMk id="37" creationId="{00000000-0000-0000-0000-000000000000}"/>
          </ac:spMkLst>
        </pc:spChg>
      </pc:sldChg>
      <pc:sldChg chg="addSp delSp modSp add modAnim">
        <pc:chgData name="Kulinich Bohdan" userId="48e65c9f34e137d0" providerId="LiveId" clId="{788CA101-3471-4433-8A34-35FEE591D47D}" dt="2019-11-29T11:56:00.608" v="3772"/>
        <pc:sldMkLst>
          <pc:docMk/>
          <pc:sldMk cId="1577891844" sldId="348"/>
        </pc:sldMkLst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33" creationId="{6EC824FF-C66F-4055-8DE6-9000E899A291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49" creationId="{341B18D6-7442-46D4-AA2F-9373F4919C57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50" creationId="{AC19C6AC-71E0-4B92-8172-6A58870AB94B}"/>
          </ac:spMkLst>
        </pc:spChg>
        <pc:picChg chg="del">
          <ac:chgData name="Kulinich Bohdan" userId="48e65c9f34e137d0" providerId="LiveId" clId="{788CA101-3471-4433-8A34-35FEE591D47D}" dt="2019-11-29T11:51:40.093" v="3750" actId="478"/>
          <ac:picMkLst>
            <pc:docMk/>
            <pc:sldMk cId="1577891844" sldId="348"/>
            <ac:picMk id="17" creationId="{2510470B-78BD-44B1-B943-C7F6AE460767}"/>
          </ac:picMkLst>
        </pc:picChg>
        <pc:picChg chg="del">
          <ac:chgData name="Kulinich Bohdan" userId="48e65c9f34e137d0" providerId="LiveId" clId="{788CA101-3471-4433-8A34-35FEE591D47D}" dt="2019-11-29T11:52:05.937" v="3756" actId="478"/>
          <ac:picMkLst>
            <pc:docMk/>
            <pc:sldMk cId="1577891844" sldId="348"/>
            <ac:picMk id="20" creationId="{A7DF9AB2-5FF2-43C6-9866-970717DAC68A}"/>
          </ac:picMkLst>
        </pc:picChg>
        <pc:picChg chg="del">
          <ac:chgData name="Kulinich Bohdan" userId="48e65c9f34e137d0" providerId="LiveId" clId="{788CA101-3471-4433-8A34-35FEE591D47D}" dt="2019-11-29T11:52:50.432" v="3764" actId="478"/>
          <ac:picMkLst>
            <pc:docMk/>
            <pc:sldMk cId="1577891844" sldId="348"/>
            <ac:picMk id="22" creationId="{ED384178-C6EF-4125-BA47-E3584E3A5EB0}"/>
          </ac:picMkLst>
        </pc:picChg>
        <pc:picChg chg="del">
          <ac:chgData name="Kulinich Bohdan" userId="48e65c9f34e137d0" providerId="LiveId" clId="{788CA101-3471-4433-8A34-35FEE591D47D}" dt="2019-11-29T11:54:35.667" v="3769" actId="478"/>
          <ac:picMkLst>
            <pc:docMk/>
            <pc:sldMk cId="1577891844" sldId="34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9T11:51:46.616" v="3751" actId="1076"/>
          <ac:picMkLst>
            <pc:docMk/>
            <pc:sldMk cId="1577891844" sldId="348"/>
            <ac:picMk id="38" creationId="{EBD27257-953C-427D-91E9-98DE093748A4}"/>
          </ac:picMkLst>
        </pc:picChg>
        <pc:picChg chg="add mod">
          <ac:chgData name="Kulinich Bohdan" userId="48e65c9f34e137d0" providerId="LiveId" clId="{788CA101-3471-4433-8A34-35FEE591D47D}" dt="2019-11-29T11:52:16.883" v="3758" actId="1076"/>
          <ac:picMkLst>
            <pc:docMk/>
            <pc:sldMk cId="1577891844" sldId="348"/>
            <ac:picMk id="41" creationId="{C98A3C01-E92C-455A-85C6-A311517A44C1}"/>
          </ac:picMkLst>
        </pc:picChg>
        <pc:picChg chg="add mod">
          <ac:chgData name="Kulinich Bohdan" userId="48e65c9f34e137d0" providerId="LiveId" clId="{788CA101-3471-4433-8A34-35FEE591D47D}" dt="2019-11-29T11:53:00.499" v="3766" actId="1076"/>
          <ac:picMkLst>
            <pc:docMk/>
            <pc:sldMk cId="1577891844" sldId="348"/>
            <ac:picMk id="42" creationId="{B30CE5D4-353F-4DF9-B948-4B76644BBF61}"/>
          </ac:picMkLst>
        </pc:picChg>
        <pc:picChg chg="add mod">
          <ac:chgData name="Kulinich Bohdan" userId="48e65c9f34e137d0" providerId="LiveId" clId="{788CA101-3471-4433-8A34-35FEE591D47D}" dt="2019-11-29T11:54:40.384" v="3770" actId="1076"/>
          <ac:picMkLst>
            <pc:docMk/>
            <pc:sldMk cId="1577891844" sldId="348"/>
            <ac:picMk id="43" creationId="{77B37F5A-1B56-47B6-8DC5-A83D057C0ACA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!Users\Teacher\Desktop\&#1053;&#1086;&#1074;&#1080;&#1081;%20&#1040;&#1088;&#1082;&#1091;&#1096;%20Microsoft%20Excel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2800" b="1" dirty="0"/>
              <a:t>Ст</a:t>
            </a:r>
            <a:r>
              <a:rPr lang="uk-UA" sz="2800" b="1" baseline="0" dirty="0"/>
              <a:t>овпчаста д</a:t>
            </a:r>
            <a:r>
              <a:rPr lang="uk-UA" sz="2800" b="1" dirty="0"/>
              <a:t>іаграма</a:t>
            </a:r>
            <a:endParaRPr lang="uk-UA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C5A5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89A-40C9-B10A-60E32A0081E3}"/>
              </c:ext>
            </c:extLst>
          </c:dPt>
          <c:dPt>
            <c:idx val="1"/>
            <c:invertIfNegative val="0"/>
            <c:bubble3D val="0"/>
            <c:spPr>
              <a:solidFill>
                <a:srgbClr val="F0925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89A-40C9-B10A-60E32A0081E3}"/>
              </c:ext>
            </c:extLst>
          </c:dPt>
          <c:dPt>
            <c:idx val="2"/>
            <c:invertIfNegative val="0"/>
            <c:bubble3D val="0"/>
            <c:spPr>
              <a:solidFill>
                <a:srgbClr val="69696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89A-40C9-B10A-60E32A0081E3}"/>
              </c:ext>
            </c:extLst>
          </c:dPt>
          <c:dPt>
            <c:idx val="3"/>
            <c:invertIfNegative val="0"/>
            <c:bubble3D val="0"/>
            <c:spPr>
              <a:solidFill>
                <a:srgbClr val="8603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89A-40C9-B10A-60E32A0081E3}"/>
              </c:ext>
            </c:extLst>
          </c:dPt>
          <c:dPt>
            <c:idx val="4"/>
            <c:invertIfNegative val="0"/>
            <c:bubble3D val="0"/>
            <c:spPr>
              <a:solidFill>
                <a:srgbClr val="10723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89A-40C9-B10A-60E32A0081E3}"/>
              </c:ext>
            </c:extLst>
          </c:dPt>
          <c:dPt>
            <c:idx val="5"/>
            <c:invertIfNegative val="0"/>
            <c:bubble3D val="0"/>
            <c:spPr>
              <a:solidFill>
                <a:srgbClr val="2867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789A-40C9-B10A-60E32A0081E3}"/>
              </c:ext>
            </c:extLst>
          </c:dPt>
          <c:dPt>
            <c:idx val="6"/>
            <c:invertIfNegative val="0"/>
            <c:bubble3D val="0"/>
            <c:spPr>
              <a:solidFill>
                <a:srgbClr val="C95B1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89A-40C9-B10A-60E32A0081E3}"/>
              </c:ext>
            </c:extLst>
          </c:dPt>
          <c:dPt>
            <c:idx val="7"/>
            <c:invertIfNegative val="0"/>
            <c:bubble3D val="0"/>
            <c:spPr>
              <a:solidFill>
                <a:srgbClr val="54545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789A-40C9-B10A-60E32A0081E3}"/>
              </c:ext>
            </c:extLst>
          </c:dPt>
          <c:cat>
            <c:numRef>
              <c:f>Аркуш1!$A$2:$A$9</c:f>
              <c:numCache>
                <c:formatCode>General</c:formatCode>
                <c:ptCount val="8"/>
                <c:pt idx="0">
                  <c:v>5</c:v>
                </c:pt>
                <c:pt idx="1">
                  <c:v>10</c:v>
                </c:pt>
                <c:pt idx="2">
                  <c:v>15</c:v>
                </c:pt>
                <c:pt idx="3">
                  <c:v>30</c:v>
                </c:pt>
                <c:pt idx="4">
                  <c:v>40</c:v>
                </c:pt>
                <c:pt idx="5">
                  <c:v>60</c:v>
                </c:pt>
                <c:pt idx="6">
                  <c:v>70</c:v>
                </c:pt>
                <c:pt idx="7">
                  <c:v>90</c:v>
                </c:pt>
              </c:numCache>
            </c:numRef>
          </c:cat>
          <c:val>
            <c:numRef>
              <c:f>Аркуш1!$B$2:$B$9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4</c:v>
                </c:pt>
                <c:pt idx="5">
                  <c:v>3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9A-40C9-B10A-60E32A0081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7191551"/>
        <c:axId val="338262095"/>
      </c:barChart>
      <c:catAx>
        <c:axId val="157191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338262095"/>
        <c:crosses val="autoZero"/>
        <c:auto val="1"/>
        <c:lblAlgn val="ctr"/>
        <c:lblOffset val="100"/>
        <c:noMultiLvlLbl val="0"/>
      </c:catAx>
      <c:valAx>
        <c:axId val="3382620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57191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Полігон</a:t>
            </a:r>
            <a:r>
              <a:rPr lang="uk-UA" sz="2800" b="1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частот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8575" cap="rnd">
              <a:solidFill>
                <a:srgbClr val="3C5A59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3C5A59"/>
              </a:solidFill>
              <a:ln w="9525">
                <a:solidFill>
                  <a:srgbClr val="3C5A59"/>
                </a:solidFill>
              </a:ln>
              <a:effectLst/>
            </c:spPr>
          </c:marker>
          <c:cat>
            <c:numRef>
              <c:f>Аркуш1!$A$2:$A$9</c:f>
              <c:numCache>
                <c:formatCode>General</c:formatCode>
                <c:ptCount val="8"/>
                <c:pt idx="0">
                  <c:v>5</c:v>
                </c:pt>
                <c:pt idx="1">
                  <c:v>10</c:v>
                </c:pt>
                <c:pt idx="2">
                  <c:v>15</c:v>
                </c:pt>
                <c:pt idx="3">
                  <c:v>30</c:v>
                </c:pt>
                <c:pt idx="4">
                  <c:v>40</c:v>
                </c:pt>
                <c:pt idx="5">
                  <c:v>60</c:v>
                </c:pt>
                <c:pt idx="6">
                  <c:v>70</c:v>
                </c:pt>
                <c:pt idx="7">
                  <c:v>90</c:v>
                </c:pt>
              </c:numCache>
            </c:numRef>
          </c:cat>
          <c:val>
            <c:numRef>
              <c:f>Аркуш1!$B$2:$B$9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4</c:v>
                </c:pt>
                <c:pt idx="5">
                  <c:v>3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F3E-47D2-BB25-1D9BA673BF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2602767"/>
        <c:axId val="214194031"/>
      </c:lineChart>
      <c:catAx>
        <c:axId val="3926027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214194031"/>
        <c:crosses val="autoZero"/>
        <c:auto val="1"/>
        <c:lblAlgn val="ctr"/>
        <c:lblOffset val="100"/>
        <c:tickLblSkip val="1"/>
        <c:noMultiLvlLbl val="0"/>
      </c:catAx>
      <c:valAx>
        <c:axId val="2141940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3926027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2400" b="1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Секторна діаграма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Секторна</a:t>
            </a:r>
            <a:r>
              <a:rPr lang="uk-UA" sz="2400" b="1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діаграма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Продаж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1A2-48FA-A6CC-33CC5A71242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1A2-48FA-A6CC-33CC5A71242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1A2-48FA-A6CC-33CC5A71242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1A2-48FA-A6CC-33CC5A71242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1A2-48FA-A6CC-33CC5A71242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1A2-48FA-A6CC-33CC5A71242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1A2-48FA-A6CC-33CC5A71242B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1A2-48FA-A6CC-33CC5A71242B}"/>
              </c:ext>
            </c:extLst>
          </c:dPt>
          <c:cat>
            <c:numRef>
              <c:f>Аркуш1!$A$2:$A$9</c:f>
              <c:numCache>
                <c:formatCode>General</c:formatCode>
                <c:ptCount val="8"/>
                <c:pt idx="0">
                  <c:v>5</c:v>
                </c:pt>
                <c:pt idx="1">
                  <c:v>10</c:v>
                </c:pt>
                <c:pt idx="2">
                  <c:v>15</c:v>
                </c:pt>
                <c:pt idx="3">
                  <c:v>30</c:v>
                </c:pt>
                <c:pt idx="4">
                  <c:v>40</c:v>
                </c:pt>
                <c:pt idx="5">
                  <c:v>60</c:v>
                </c:pt>
                <c:pt idx="6">
                  <c:v>70</c:v>
                </c:pt>
                <c:pt idx="7">
                  <c:v>90</c:v>
                </c:pt>
              </c:numCache>
            </c:numRef>
          </c:cat>
          <c:val>
            <c:numRef>
              <c:f>Аркуш1!$B$2:$B$9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4</c:v>
                </c:pt>
                <c:pt idx="5">
                  <c:v>3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E1-4ED7-AF24-23C22137F3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95B11"/>
            </a:solidFill>
            <a:ln>
              <a:noFill/>
            </a:ln>
            <a:effectLst/>
          </c:spPr>
          <c:invertIfNegative val="0"/>
          <c:cat>
            <c:strRef>
              <c:f>Аркуш1!$A$2:$A$7</c:f>
              <c:strCache>
                <c:ptCount val="6"/>
                <c:pt idx="0">
                  <c:v>45 хв</c:v>
                </c:pt>
                <c:pt idx="1">
                  <c:v>1 год</c:v>
                </c:pt>
                <c:pt idx="2">
                  <c:v>1 год 30 хв</c:v>
                </c:pt>
                <c:pt idx="3">
                  <c:v>1 год 45 хв</c:v>
                </c:pt>
                <c:pt idx="4">
                  <c:v>2 год</c:v>
                </c:pt>
                <c:pt idx="5">
                  <c:v>2 год 30 хв</c:v>
                </c:pt>
              </c:strCache>
            </c:strRef>
          </c:cat>
          <c:val>
            <c:numRef>
              <c:f>Аркуш1!$B$2:$B$7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4</c:v>
                </c:pt>
                <c:pt idx="4">
                  <c:v>3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23-4B50-8C91-C7614586ED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4798975"/>
        <c:axId val="2116377855"/>
      </c:barChart>
      <c:catAx>
        <c:axId val="16479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2116377855"/>
        <c:crosses val="autoZero"/>
        <c:auto val="1"/>
        <c:lblAlgn val="ctr"/>
        <c:lblOffset val="100"/>
        <c:noMultiLvlLbl val="0"/>
      </c:catAx>
      <c:valAx>
        <c:axId val="2116377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64798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C752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Аркуш1!$A$2:$A$13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</c:numCache>
            </c:numRef>
          </c:cat>
          <c:val>
            <c:numRef>
              <c:f>Аркуш1!$B$2:$B$13</c:f>
              <c:numCache>
                <c:formatCode>General</c:formatCode>
                <c:ptCount val="12"/>
                <c:pt idx="0">
                  <c:v>14</c:v>
                </c:pt>
                <c:pt idx="1">
                  <c:v>0</c:v>
                </c:pt>
                <c:pt idx="2">
                  <c:v>5</c:v>
                </c:pt>
                <c:pt idx="3">
                  <c:v>10</c:v>
                </c:pt>
                <c:pt idx="4">
                  <c:v>10</c:v>
                </c:pt>
                <c:pt idx="5">
                  <c:v>12</c:v>
                </c:pt>
                <c:pt idx="6">
                  <c:v>15</c:v>
                </c:pt>
                <c:pt idx="7">
                  <c:v>14</c:v>
                </c:pt>
                <c:pt idx="8">
                  <c:v>8</c:v>
                </c:pt>
                <c:pt idx="9">
                  <c:v>8</c:v>
                </c:pt>
                <c:pt idx="10">
                  <c:v>3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EF-4FFF-9E9D-F5C849A24AE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62050015"/>
        <c:axId val="350142671"/>
      </c:barChart>
      <c:catAx>
        <c:axId val="4620500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r>
                  <a:rPr lang="uk-UA" sz="16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Кількість</a:t>
                </a:r>
                <a:r>
                  <a:rPr lang="uk-UA" sz="1600" b="1" baseline="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дзвінків</a:t>
                </a:r>
                <a:endParaRPr lang="uk-UA" sz="16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pPr>
              <a:endParaRPr lang="uk-UA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350142671"/>
        <c:crosses val="autoZero"/>
        <c:auto val="1"/>
        <c:lblAlgn val="ctr"/>
        <c:lblOffset val="100"/>
        <c:noMultiLvlLbl val="0"/>
      </c:catAx>
      <c:valAx>
        <c:axId val="3501426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r>
                  <a:rPr lang="uk-UA" sz="16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Кількість</a:t>
                </a:r>
                <a:r>
                  <a:rPr lang="uk-UA" sz="1600" b="1" baseline="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опитаних</a:t>
                </a:r>
                <a:endParaRPr lang="uk-UA" sz="16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pPr>
              <a:endParaRPr lang="uk-UA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4620500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853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9823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121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0838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954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068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4549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2203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4787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5885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804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1750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504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224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393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817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57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3804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281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26.12.2019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75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8.png"/><Relationship Id="rId7" Type="http://schemas.openxmlformats.org/officeDocument/2006/relationships/image" Target="../media/image49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0.png"/><Relationship Id="rId11" Type="http://schemas.openxmlformats.org/officeDocument/2006/relationships/image" Target="../media/image52.png"/><Relationship Id="rId5" Type="http://schemas.openxmlformats.org/officeDocument/2006/relationships/image" Target="../media/image47.png"/><Relationship Id="rId10" Type="http://schemas.openxmlformats.org/officeDocument/2006/relationships/image" Target="../media/image51.png"/><Relationship Id="rId4" Type="http://schemas.openxmlformats.org/officeDocument/2006/relationships/image" Target="../media/image46.png"/><Relationship Id="rId9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4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48.png"/><Relationship Id="rId9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54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48.png"/><Relationship Id="rId9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25559" y="2551837"/>
            <a:ext cx="938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Елементи математичної статистики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32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  <p:sp>
        <p:nvSpPr>
          <p:cNvPr id="29" name="Дата 1">
            <a:extLst>
              <a:ext uri="{FF2B5EF4-FFF2-40B4-BE49-F238E27FC236}">
                <a16:creationId xmlns:a16="http://schemas.microsoft.com/office/drawing/2014/main" id="{49BB03A7-AC2D-4263-961C-F5FBCF014B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26.12.2019</a:t>
            </a:fld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B67686-9F99-4CB5-A6E9-141575C3AC1E}"/>
              </a:ext>
            </a:extLst>
          </p:cNvPr>
          <p:cNvSpPr txBox="1"/>
          <p:nvPr/>
        </p:nvSpPr>
        <p:spPr>
          <a:xfrm>
            <a:off x="370112" y="39338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Репрезентативна вибірка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84F05E-87BB-413D-BF61-1A8A4F826F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32" y="1993490"/>
            <a:ext cx="3706761" cy="3706761"/>
          </a:xfrm>
          <a:prstGeom prst="rect">
            <a:avLst/>
          </a:prstGeom>
        </p:spPr>
      </p:pic>
      <p:sp>
        <p:nvSpPr>
          <p:cNvPr id="15" name="Прямокутник: округлені кути 14">
            <a:extLst>
              <a:ext uri="{FF2B5EF4-FFF2-40B4-BE49-F238E27FC236}">
                <a16:creationId xmlns:a16="http://schemas.microsoft.com/office/drawing/2014/main" id="{74F04210-694C-4CC3-B13A-518FFF1EE568}"/>
              </a:ext>
            </a:extLst>
          </p:cNvPr>
          <p:cNvSpPr/>
          <p:nvPr/>
        </p:nvSpPr>
        <p:spPr>
          <a:xfrm>
            <a:off x="5492719" y="2431025"/>
            <a:ext cx="6079849" cy="2831690"/>
          </a:xfrm>
          <a:prstGeom prst="round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Досліджуючи популярність артиста – опитали всіх людей, що прийшли до нього на концерт. Чи будуть отримані висновки об’єктивними?</a:t>
            </a:r>
            <a:endParaRPr lang="uk-UA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7">
            <a:extLst>
              <a:ext uri="{FF2B5EF4-FFF2-40B4-BE49-F238E27FC236}">
                <a16:creationId xmlns:a16="http://schemas.microsoft.com/office/drawing/2014/main" id="{04A8AF7F-EEAF-4BC5-BDC6-0B3AFE100486}"/>
              </a:ext>
            </a:extLst>
          </p:cNvPr>
          <p:cNvSpPr/>
          <p:nvPr/>
        </p:nvSpPr>
        <p:spPr>
          <a:xfrm>
            <a:off x="5058141" y="4108553"/>
            <a:ext cx="7133859" cy="2308324"/>
          </a:xfrm>
          <a:prstGeom prst="rect">
            <a:avLst/>
          </a:prstGeom>
          <a:solidFill>
            <a:srgbClr val="86030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Вибірка називається </a:t>
            </a:r>
            <a:r>
              <a:rPr lang="uk-UA" sz="24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репрезентативною</a:t>
            </a:r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якщо в ній всі основні ознаки генеральної сукупності присутні в тій самій пропорції і з тією самою відносною частотою, з якою дана ознака виступає в заданій генеральній сукупності.</a:t>
            </a:r>
          </a:p>
        </p:txBody>
      </p:sp>
    </p:spTree>
    <p:extLst>
      <p:ext uri="{BB962C8B-B14F-4D97-AF65-F5344CB8AC3E}">
        <p14:creationId xmlns:p14="http://schemas.microsoft.com/office/powerpoint/2010/main" val="17825197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7037E-7 L -0.08398 -0.1838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6" y="-919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04063 -0.23982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-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2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 animBg="1"/>
      <p:bldP spid="15" grpId="1" animBg="1"/>
      <p:bldP spid="16" grpId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B67686-9F99-4CB5-A6E9-141575C3AC1E}"/>
              </a:ext>
            </a:extLst>
          </p:cNvPr>
          <p:cNvSpPr txBox="1"/>
          <p:nvPr/>
        </p:nvSpPr>
        <p:spPr>
          <a:xfrm>
            <a:off x="370112" y="39338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Статистична та математична ймовірності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 descr="Зображення, що містить тарілка, годинник&#10;&#10;Автоматично згенерований опис">
            <a:extLst>
              <a:ext uri="{FF2B5EF4-FFF2-40B4-BE49-F238E27FC236}">
                <a16:creationId xmlns:a16="http://schemas.microsoft.com/office/drawing/2014/main" id="{3E869E79-5652-4D92-A4FF-2BA3D3C4D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72" y="2150806"/>
            <a:ext cx="3087329" cy="3087329"/>
          </a:xfrm>
          <a:prstGeom prst="rect">
            <a:avLst/>
          </a:prstGeom>
        </p:spPr>
      </p:pic>
      <p:sp>
        <p:nvSpPr>
          <p:cNvPr id="9" name="Прямокутник: округлені кути 8">
            <a:extLst>
              <a:ext uri="{FF2B5EF4-FFF2-40B4-BE49-F238E27FC236}">
                <a16:creationId xmlns:a16="http://schemas.microsoft.com/office/drawing/2014/main" id="{519CADFC-FB02-4894-918A-0CC8052E9631}"/>
              </a:ext>
            </a:extLst>
          </p:cNvPr>
          <p:cNvSpPr/>
          <p:nvPr/>
        </p:nvSpPr>
        <p:spPr>
          <a:xfrm>
            <a:off x="5571378" y="2800963"/>
            <a:ext cx="5214610" cy="1787014"/>
          </a:xfrm>
          <a:prstGeom prst="round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Якою є математична ймовірність народження хлопчика?</a:t>
            </a:r>
            <a:endParaRPr lang="uk-UA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ED201A63-0B5D-416E-BA5A-6AA20461A453}"/>
                  </a:ext>
                </a:extLst>
              </p:cNvPr>
              <p:cNvSpPr/>
              <p:nvPr/>
            </p:nvSpPr>
            <p:spPr>
              <a:xfrm>
                <a:off x="4876801" y="4648013"/>
                <a:ext cx="2253785" cy="898964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𝑷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𝟐</m:t>
                          </m:r>
                        </m:den>
                      </m:f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𝟓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ED201A63-0B5D-416E-BA5A-6AA20461A4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1" y="4648013"/>
                <a:ext cx="2253785" cy="89896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Виноска: лінія з границею та рискою 11">
            <a:extLst>
              <a:ext uri="{FF2B5EF4-FFF2-40B4-BE49-F238E27FC236}">
                <a16:creationId xmlns:a16="http://schemas.microsoft.com/office/drawing/2014/main" id="{C06E2A2C-E982-46A9-9323-AC9F01570660}"/>
              </a:ext>
            </a:extLst>
          </p:cNvPr>
          <p:cNvSpPr/>
          <p:nvPr/>
        </p:nvSpPr>
        <p:spPr>
          <a:xfrm>
            <a:off x="6416650" y="3856664"/>
            <a:ext cx="3323302" cy="624114"/>
          </a:xfrm>
          <a:prstGeom prst="accentBorderCallout1">
            <a:avLst>
              <a:gd name="adj1" fmla="val 52897"/>
              <a:gd name="adj2" fmla="val -2460"/>
              <a:gd name="adj3" fmla="val 137738"/>
              <a:gd name="adj4" fmla="val -19659"/>
            </a:avLst>
          </a:prstGeom>
          <a:solidFill>
            <a:srgbClr val="696969"/>
          </a:solidFill>
          <a:ln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Сприятливі події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Виноска: лінія з границею та рискою 16">
            <a:extLst>
              <a:ext uri="{FF2B5EF4-FFF2-40B4-BE49-F238E27FC236}">
                <a16:creationId xmlns:a16="http://schemas.microsoft.com/office/drawing/2014/main" id="{21414019-669A-4D82-B5C2-64CD9A487890}"/>
              </a:ext>
            </a:extLst>
          </p:cNvPr>
          <p:cNvSpPr/>
          <p:nvPr/>
        </p:nvSpPr>
        <p:spPr>
          <a:xfrm>
            <a:off x="6530949" y="5747653"/>
            <a:ext cx="3468123" cy="557282"/>
          </a:xfrm>
          <a:prstGeom prst="accentBorderCallout1">
            <a:avLst>
              <a:gd name="adj1" fmla="val 52897"/>
              <a:gd name="adj2" fmla="val -2460"/>
              <a:gd name="adj3" fmla="val -40018"/>
              <a:gd name="adj4" fmla="val -20574"/>
            </a:avLst>
          </a:prstGeom>
          <a:solidFill>
            <a:srgbClr val="696969"/>
          </a:solidFill>
          <a:ln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Всі можливі події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28FE7273-8958-42E5-961A-261F5E7F7937}"/>
              </a:ext>
            </a:extLst>
          </p:cNvPr>
          <p:cNvSpPr/>
          <p:nvPr/>
        </p:nvSpPr>
        <p:spPr>
          <a:xfrm>
            <a:off x="5612421" y="5206339"/>
            <a:ext cx="324367" cy="324367"/>
          </a:xfrm>
          <a:prstGeom prst="ellipse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36AD1367-8283-4019-A754-786B7705E82C}"/>
              </a:ext>
            </a:extLst>
          </p:cNvPr>
          <p:cNvSpPr/>
          <p:nvPr/>
        </p:nvSpPr>
        <p:spPr>
          <a:xfrm>
            <a:off x="5612421" y="4709845"/>
            <a:ext cx="343251" cy="343251"/>
          </a:xfrm>
          <a:prstGeom prst="ellipse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4A856EB-F364-4AFE-B048-F29240DEFA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4430" y="2500464"/>
            <a:ext cx="8457570" cy="4293114"/>
          </a:xfrm>
          <a:prstGeom prst="rect">
            <a:avLst/>
          </a:prstGeom>
        </p:spPr>
      </p:pic>
      <p:sp>
        <p:nvSpPr>
          <p:cNvPr id="20" name="Прямокутник: округлені кути 19">
            <a:extLst>
              <a:ext uri="{FF2B5EF4-FFF2-40B4-BE49-F238E27FC236}">
                <a16:creationId xmlns:a16="http://schemas.microsoft.com/office/drawing/2014/main" id="{F2B49040-F15C-4EB0-8A1E-A06E1036AA19}"/>
              </a:ext>
            </a:extLst>
          </p:cNvPr>
          <p:cNvSpPr/>
          <p:nvPr/>
        </p:nvSpPr>
        <p:spPr>
          <a:xfrm>
            <a:off x="7523657" y="5603621"/>
            <a:ext cx="1476410" cy="43497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Прямокутник: округлені кути 20">
            <a:extLst>
              <a:ext uri="{FF2B5EF4-FFF2-40B4-BE49-F238E27FC236}">
                <a16:creationId xmlns:a16="http://schemas.microsoft.com/office/drawing/2014/main" id="{8F288B8D-5E61-4C4C-87A7-922F4C75F482}"/>
              </a:ext>
            </a:extLst>
          </p:cNvPr>
          <p:cNvSpPr/>
          <p:nvPr/>
        </p:nvSpPr>
        <p:spPr>
          <a:xfrm>
            <a:off x="10500347" y="5603621"/>
            <a:ext cx="1476410" cy="43497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Прямокутник: округлені кути 21">
            <a:extLst>
              <a:ext uri="{FF2B5EF4-FFF2-40B4-BE49-F238E27FC236}">
                <a16:creationId xmlns:a16="http://schemas.microsoft.com/office/drawing/2014/main" id="{D7AAFC4C-1425-4F3E-BAD0-504707BC5C56}"/>
              </a:ext>
            </a:extLst>
          </p:cNvPr>
          <p:cNvSpPr/>
          <p:nvPr/>
        </p:nvSpPr>
        <p:spPr>
          <a:xfrm>
            <a:off x="3737073" y="633337"/>
            <a:ext cx="8454926" cy="1011733"/>
          </a:xfrm>
          <a:prstGeom prst="round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Таблиця народжуваності дітей у Києві,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2005 рік</a:t>
            </a:r>
          </a:p>
        </p:txBody>
      </p:sp>
    </p:spTree>
    <p:extLst>
      <p:ext uri="{BB962C8B-B14F-4D97-AF65-F5344CB8AC3E}">
        <p14:creationId xmlns:p14="http://schemas.microsoft.com/office/powerpoint/2010/main" val="29860586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-0.11641 -0.19121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956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10247 -0.26065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0" y="-1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"/>
                            </p:stCondLst>
                            <p:childTnLst>
                              <p:par>
                                <p:cTn id="61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96296E-6 L -0.33307 -0.06551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54" y="-328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2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5E-6 -0.12084 " pathEditMode="relative" rAng="0" ptsTypes="AA">
                                      <p:cBhvr>
                                        <p:cTn id="7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 animBg="1"/>
      <p:bldP spid="9" grpId="1" animBg="1"/>
      <p:bldP spid="9" grpId="2" animBg="1"/>
      <p:bldP spid="10" grpId="0" animBg="1"/>
      <p:bldP spid="10" grpId="1" animBg="1"/>
      <p:bldP spid="12" grpId="0" animBg="1"/>
      <p:bldP spid="12" grpId="1" animBg="1"/>
      <p:bldP spid="17" grpId="0" animBg="1"/>
      <p:bldP spid="17" grpId="1" animBg="1"/>
      <p:bldP spid="13" grpId="0" animBg="1"/>
      <p:bldP spid="13" grpId="1" animBg="1"/>
      <p:bldP spid="14" grpId="0" animBg="1"/>
      <p:bldP spid="14" grpId="1" animBg="1"/>
      <p:bldP spid="20" grpId="0" animBg="1"/>
      <p:bldP spid="21" grpId="0" animBg="1"/>
      <p:bldP spid="22" grpId="0" animBg="1"/>
      <p:bldP spid="2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B67686-9F99-4CB5-A6E9-141575C3AC1E}"/>
              </a:ext>
            </a:extLst>
          </p:cNvPr>
          <p:cNvSpPr txBox="1"/>
          <p:nvPr/>
        </p:nvSpPr>
        <p:spPr>
          <a:xfrm>
            <a:off x="370112" y="39338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Способи подання даних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Діаграма 4">
            <a:extLst>
              <a:ext uri="{FF2B5EF4-FFF2-40B4-BE49-F238E27FC236}">
                <a16:creationId xmlns:a16="http://schemas.microsoft.com/office/drawing/2014/main" id="{AAD5A811-5819-4843-A637-E301DBE397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4678751"/>
              </p:ext>
            </p:extLst>
          </p:nvPr>
        </p:nvGraphicFramePr>
        <p:xfrm>
          <a:off x="599769" y="719665"/>
          <a:ext cx="10481186" cy="6025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826826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B67686-9F99-4CB5-A6E9-141575C3AC1E}"/>
              </a:ext>
            </a:extLst>
          </p:cNvPr>
          <p:cNvSpPr txBox="1"/>
          <p:nvPr/>
        </p:nvSpPr>
        <p:spPr>
          <a:xfrm>
            <a:off x="370112" y="39338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Способи подання даних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Діаграма 6">
            <a:extLst>
              <a:ext uri="{FF2B5EF4-FFF2-40B4-BE49-F238E27FC236}">
                <a16:creationId xmlns:a16="http://schemas.microsoft.com/office/drawing/2014/main" id="{C5AF3ABE-DD68-4288-BE53-F5961F246D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5990851"/>
              </p:ext>
            </p:extLst>
          </p:nvPr>
        </p:nvGraphicFramePr>
        <p:xfrm>
          <a:off x="294969" y="729498"/>
          <a:ext cx="11425084" cy="6005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762173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Graphic spid="7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B67686-9F99-4CB5-A6E9-141575C3AC1E}"/>
              </a:ext>
            </a:extLst>
          </p:cNvPr>
          <p:cNvSpPr txBox="1"/>
          <p:nvPr/>
        </p:nvSpPr>
        <p:spPr>
          <a:xfrm>
            <a:off x="370112" y="39338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Способи подання даних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Діаграма 4">
            <a:extLst>
              <a:ext uri="{FF2B5EF4-FFF2-40B4-BE49-F238E27FC236}">
                <a16:creationId xmlns:a16="http://schemas.microsoft.com/office/drawing/2014/main" id="{2411C082-3AF6-40A3-936E-E86D139DECE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4830068"/>
              </p:ext>
            </p:extLst>
          </p:nvPr>
        </p:nvGraphicFramePr>
        <p:xfrm>
          <a:off x="370111" y="663451"/>
          <a:ext cx="11546586" cy="5973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іаграма 5">
            <a:extLst>
              <a:ext uri="{FF2B5EF4-FFF2-40B4-BE49-F238E27FC236}">
                <a16:creationId xmlns:a16="http://schemas.microsoft.com/office/drawing/2014/main" id="{3E1DE0DC-EB85-43DC-8830-834C777280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3700212"/>
              </p:ext>
            </p:extLst>
          </p:nvPr>
        </p:nvGraphicFramePr>
        <p:xfrm>
          <a:off x="757083" y="719665"/>
          <a:ext cx="10087898" cy="5973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8908770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Graphic spid="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задач</a:t>
            </a:r>
          </a:p>
        </p:txBody>
      </p:sp>
      <p:pic>
        <p:nvPicPr>
          <p:cNvPr id="7" name="Рисунок 6" descr="Зображення, що містить їжа, малювання, сорочка&#10;&#10;Автоматично згенерований опис">
            <a:extLst>
              <a:ext uri="{FF2B5EF4-FFF2-40B4-BE49-F238E27FC236}">
                <a16:creationId xmlns:a16="http://schemas.microsoft.com/office/drawing/2014/main" id="{8B0EC656-AD9F-40E8-A668-CAECE6502E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181" y="1943100"/>
            <a:ext cx="3411793" cy="3411793"/>
          </a:xfrm>
          <a:prstGeom prst="rect">
            <a:avLst/>
          </a:prstGeom>
        </p:spPr>
      </p:pic>
      <p:sp>
        <p:nvSpPr>
          <p:cNvPr id="8" name="Прямокутник: округлені кути 7">
            <a:extLst>
              <a:ext uri="{FF2B5EF4-FFF2-40B4-BE49-F238E27FC236}">
                <a16:creationId xmlns:a16="http://schemas.microsoft.com/office/drawing/2014/main" id="{08A3E7D2-3B9E-4F0E-8D7C-B5DE1B0EF957}"/>
              </a:ext>
            </a:extLst>
          </p:cNvPr>
          <p:cNvSpPr/>
          <p:nvPr/>
        </p:nvSpPr>
        <p:spPr>
          <a:xfrm>
            <a:off x="5069931" y="2479819"/>
            <a:ext cx="6079849" cy="2357272"/>
          </a:xfrm>
          <a:prstGeom prst="round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Нехай заробітна плата в області знаходиться від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3 000 – 250 000 грн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середню заробітну плату.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B32E536E-CB67-4731-BA37-26466C461198}"/>
                  </a:ext>
                </a:extLst>
              </p:cNvPr>
              <p:cNvSpPr/>
              <p:nvPr/>
            </p:nvSpPr>
            <p:spPr>
              <a:xfrm>
                <a:off x="1766534" y="6231415"/>
                <a:ext cx="7920440" cy="461665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;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;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;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𝟕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𝟓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;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𝟏𝟎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;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;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;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𝟐𝟓𝟎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𝟎𝟎𝟎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;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𝟓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Прямоугольник 7">
                <a:extLst>
                  <a:ext uri="{FF2B5EF4-FFF2-40B4-BE49-F238E27FC236}">
                    <a16:creationId xmlns:a16="http://schemas.microsoft.com/office/drawing/2014/main" id="{B32E536E-CB67-4731-BA37-26466C4611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6534" y="6231415"/>
                <a:ext cx="7920440" cy="461665"/>
              </a:xfrm>
              <a:prstGeom prst="rect">
                <a:avLst/>
              </a:prstGeom>
              <a:blipFill>
                <a:blip r:embed="rId4"/>
                <a:stretch>
                  <a:fillRect b="-131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7">
                <a:extLst>
                  <a:ext uri="{FF2B5EF4-FFF2-40B4-BE49-F238E27FC236}">
                    <a16:creationId xmlns:a16="http://schemas.microsoft.com/office/drawing/2014/main" id="{FE9C5DC1-7CF7-471D-B13D-0BC6F335A359}"/>
                  </a:ext>
                </a:extLst>
              </p:cNvPr>
              <p:cNvSpPr/>
              <p:nvPr/>
            </p:nvSpPr>
            <p:spPr>
              <a:xfrm>
                <a:off x="624348" y="4089956"/>
                <a:ext cx="10943303" cy="910762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bar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ba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𝟕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𝟐𝟓𝟎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𝟗</m:t>
                          </m:r>
                        </m:den>
                      </m:f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≈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𝒌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8" name="Прямоугольник 7">
                <a:extLst>
                  <a:ext uri="{FF2B5EF4-FFF2-40B4-BE49-F238E27FC236}">
                    <a16:creationId xmlns:a16="http://schemas.microsoft.com/office/drawing/2014/main" id="{FE9C5DC1-7CF7-471D-B13D-0BC6F335A3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348" y="4089956"/>
                <a:ext cx="10943303" cy="9107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24B76A2-82F1-466B-BD8B-766532EA362E}"/>
                  </a:ext>
                </a:extLst>
              </p:cNvPr>
              <p:cNvSpPr txBox="1"/>
              <p:nvPr/>
            </p:nvSpPr>
            <p:spPr>
              <a:xfrm>
                <a:off x="1963233" y="5538051"/>
                <a:ext cx="826553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uk-UA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 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 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.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 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 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 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.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 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𝟕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 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𝟏𝟎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 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𝟐𝟓𝟎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 </m:t>
                          </m:r>
                        </m:e>
                      </m:d>
                    </m:oMath>
                  </m:oMathPara>
                </a14:m>
                <a:endParaRPr lang="uk-UA" sz="28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24B76A2-82F1-466B-BD8B-766532EA3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3233" y="5538051"/>
                <a:ext cx="8265532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Прямокутник: округлені кути 19">
            <a:extLst>
              <a:ext uri="{FF2B5EF4-FFF2-40B4-BE49-F238E27FC236}">
                <a16:creationId xmlns:a16="http://schemas.microsoft.com/office/drawing/2014/main" id="{A6254C47-E2DA-4895-8E4B-B30FBC3E7DF5}"/>
              </a:ext>
            </a:extLst>
          </p:cNvPr>
          <p:cNvSpPr/>
          <p:nvPr/>
        </p:nvSpPr>
        <p:spPr>
          <a:xfrm>
            <a:off x="1963233" y="5538051"/>
            <a:ext cx="767267" cy="46166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411832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44444E-6 L -0.08412 -0.2041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6" y="-102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06303 -0.25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1" y="-125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6 L 0.27721 -3.7037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8" grpId="1" animBg="1"/>
      <p:bldP spid="15" grpId="0" animBg="1"/>
      <p:bldP spid="15" grpId="1" animBg="1"/>
      <p:bldP spid="18" grpId="0" animBg="1"/>
      <p:bldP spid="19" grpId="0"/>
      <p:bldP spid="20" grpId="0" animBg="1"/>
      <p:bldP spid="2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задач</a:t>
            </a:r>
          </a:p>
        </p:txBody>
      </p:sp>
      <p:pic>
        <p:nvPicPr>
          <p:cNvPr id="16" name="Рисунок 15" descr="Зображення, що містить їжа, малювання, сорочка&#10;&#10;Автоматично згенерований опис">
            <a:extLst>
              <a:ext uri="{FF2B5EF4-FFF2-40B4-BE49-F238E27FC236}">
                <a16:creationId xmlns:a16="http://schemas.microsoft.com/office/drawing/2014/main" id="{F8D5FA2B-3F34-4AA6-8A95-3DF876F91A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2" y="537813"/>
            <a:ext cx="3411793" cy="3411793"/>
          </a:xfrm>
          <a:prstGeom prst="rect">
            <a:avLst/>
          </a:prstGeom>
        </p:spPr>
      </p:pic>
      <p:sp>
        <p:nvSpPr>
          <p:cNvPr id="17" name="Прямокутник: округлені кути 16">
            <a:extLst>
              <a:ext uri="{FF2B5EF4-FFF2-40B4-BE49-F238E27FC236}">
                <a16:creationId xmlns:a16="http://schemas.microsoft.com/office/drawing/2014/main" id="{0857FAEA-90DC-4FB4-BFC3-150911110FC1}"/>
              </a:ext>
            </a:extLst>
          </p:cNvPr>
          <p:cNvSpPr/>
          <p:nvPr/>
        </p:nvSpPr>
        <p:spPr>
          <a:xfrm>
            <a:off x="5834043" y="764464"/>
            <a:ext cx="6079849" cy="2357272"/>
          </a:xfrm>
          <a:prstGeom prst="round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Нехай заробітна плата в області знаходиться від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3 000 – 250 000 грн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середню заробітну плату.</a:t>
            </a:r>
          </a:p>
        </p:txBody>
      </p:sp>
      <p:pic>
        <p:nvPicPr>
          <p:cNvPr id="5" name="Рисунок 4" descr="Зображення, що містить знімок екрана&#10;&#10;Автоматично згенерований опис">
            <a:extLst>
              <a:ext uri="{FF2B5EF4-FFF2-40B4-BE49-F238E27FC236}">
                <a16:creationId xmlns:a16="http://schemas.microsoft.com/office/drawing/2014/main" id="{B3AFF60F-5377-4839-AC4D-7DE8394CA1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91" b="8036"/>
          <a:stretch/>
        </p:blipFill>
        <p:spPr>
          <a:xfrm>
            <a:off x="0" y="3949606"/>
            <a:ext cx="12192000" cy="235727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4973E71-5602-4CE3-8A62-C2C8F547C3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22" name="Прямоугольник 7">
            <a:extLst>
              <a:ext uri="{FF2B5EF4-FFF2-40B4-BE49-F238E27FC236}">
                <a16:creationId xmlns:a16="http://schemas.microsoft.com/office/drawing/2014/main" id="{BA7A2A31-557E-42A1-980A-EEC39640B5D6}"/>
              </a:ext>
            </a:extLst>
          </p:cNvPr>
          <p:cNvSpPr/>
          <p:nvPr/>
        </p:nvSpPr>
        <p:spPr>
          <a:xfrm>
            <a:off x="196645" y="5725894"/>
            <a:ext cx="10981241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краще відображає середню заробітну плату пересічного жителя області – середнє значення чи медіана варіаційного ряду?</a:t>
            </a:r>
          </a:p>
        </p:txBody>
      </p:sp>
    </p:spTree>
    <p:extLst>
      <p:ext uri="{BB962C8B-B14F-4D97-AF65-F5344CB8AC3E}">
        <p14:creationId xmlns:p14="http://schemas.microsoft.com/office/powerpoint/2010/main" val="290666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задач</a:t>
            </a:r>
          </a:p>
        </p:txBody>
      </p:sp>
      <p:sp>
        <p:nvSpPr>
          <p:cNvPr id="8" name="Прямокутник: округлені кути 7">
            <a:extLst>
              <a:ext uri="{FF2B5EF4-FFF2-40B4-BE49-F238E27FC236}">
                <a16:creationId xmlns:a16="http://schemas.microsoft.com/office/drawing/2014/main" id="{08A3E7D2-3B9E-4F0E-8D7C-B5DE1B0EF957}"/>
              </a:ext>
            </a:extLst>
          </p:cNvPr>
          <p:cNvSpPr/>
          <p:nvPr/>
        </p:nvSpPr>
        <p:spPr>
          <a:xfrm>
            <a:off x="5237080" y="2324101"/>
            <a:ext cx="6079849" cy="3165987"/>
          </a:xfrm>
          <a:prstGeom prst="round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новорічні свята ви купили багато цукерок: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кг по 980 грн, 4 кг по 450 грн і 8 кг по 350 грн.</a:t>
            </a:r>
            <a:b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якою середньою ціною Ви купили всі цукерки?</a:t>
            </a:r>
          </a:p>
        </p:txBody>
      </p:sp>
      <p:pic>
        <p:nvPicPr>
          <p:cNvPr id="7" name="Рисунок 6" descr="Зображення, що містить текст, знак, годинник&#10;&#10;Автоматично згенерований опис">
            <a:extLst>
              <a:ext uri="{FF2B5EF4-FFF2-40B4-BE49-F238E27FC236}">
                <a16:creationId xmlns:a16="http://schemas.microsoft.com/office/drawing/2014/main" id="{E93A50EA-7059-4D13-9219-514E1AC4D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3915">
            <a:off x="329951" y="3568435"/>
            <a:ext cx="1511652" cy="848167"/>
          </a:xfrm>
          <a:prstGeom prst="rect">
            <a:avLst/>
          </a:prstGeom>
        </p:spPr>
      </p:pic>
      <p:pic>
        <p:nvPicPr>
          <p:cNvPr id="9" name="Рисунок 8" descr="Зображення, що містить текст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2149664A-F723-4C25-9975-B7693DB0C0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3915">
            <a:off x="315363" y="2369609"/>
            <a:ext cx="1511652" cy="679062"/>
          </a:xfrm>
          <a:prstGeom prst="rect">
            <a:avLst/>
          </a:prstGeom>
        </p:spPr>
      </p:pic>
      <p:pic>
        <p:nvPicPr>
          <p:cNvPr id="10" name="Рисунок 9" descr="Зображення, що містить лампа, світлий&#10;&#10;Автоматично згенерований опис">
            <a:extLst>
              <a:ext uri="{FF2B5EF4-FFF2-40B4-BE49-F238E27FC236}">
                <a16:creationId xmlns:a16="http://schemas.microsoft.com/office/drawing/2014/main" id="{E33EE978-BA60-414B-BB88-A3377FFF0F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00" y="741107"/>
            <a:ext cx="1232780" cy="1232780"/>
          </a:xfrm>
          <a:prstGeom prst="rect">
            <a:avLst/>
          </a:prstGeom>
        </p:spPr>
      </p:pic>
      <p:sp>
        <p:nvSpPr>
          <p:cNvPr id="11" name="Прямокутник: округлені кути 10">
            <a:extLst>
              <a:ext uri="{FF2B5EF4-FFF2-40B4-BE49-F238E27FC236}">
                <a16:creationId xmlns:a16="http://schemas.microsoft.com/office/drawing/2014/main" id="{AD718391-CC36-4660-BB55-69DE2FE89DA6}"/>
              </a:ext>
            </a:extLst>
          </p:cNvPr>
          <p:cNvSpPr/>
          <p:nvPr/>
        </p:nvSpPr>
        <p:spPr>
          <a:xfrm>
            <a:off x="2265895" y="1065109"/>
            <a:ext cx="1912816" cy="584775"/>
          </a:xfrm>
          <a:prstGeom prst="round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980 грн</a:t>
            </a:r>
          </a:p>
        </p:txBody>
      </p:sp>
      <p:sp>
        <p:nvSpPr>
          <p:cNvPr id="12" name="Прямокутник: округлені кути 11">
            <a:extLst>
              <a:ext uri="{FF2B5EF4-FFF2-40B4-BE49-F238E27FC236}">
                <a16:creationId xmlns:a16="http://schemas.microsoft.com/office/drawing/2014/main" id="{9A1CB413-E058-486D-8B6E-0505BBA6A148}"/>
              </a:ext>
            </a:extLst>
          </p:cNvPr>
          <p:cNvSpPr/>
          <p:nvPr/>
        </p:nvSpPr>
        <p:spPr>
          <a:xfrm>
            <a:off x="2265895" y="2324100"/>
            <a:ext cx="1912816" cy="584775"/>
          </a:xfrm>
          <a:prstGeom prst="round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450 грн</a:t>
            </a:r>
          </a:p>
        </p:txBody>
      </p:sp>
      <p:sp>
        <p:nvSpPr>
          <p:cNvPr id="13" name="Прямокутник: округлені кути 12">
            <a:extLst>
              <a:ext uri="{FF2B5EF4-FFF2-40B4-BE49-F238E27FC236}">
                <a16:creationId xmlns:a16="http://schemas.microsoft.com/office/drawing/2014/main" id="{C7AD2FCC-07B7-49A5-9EB5-F4DF0BA52D07}"/>
              </a:ext>
            </a:extLst>
          </p:cNvPr>
          <p:cNvSpPr/>
          <p:nvPr/>
        </p:nvSpPr>
        <p:spPr>
          <a:xfrm>
            <a:off x="2265895" y="3583091"/>
            <a:ext cx="1912816" cy="584775"/>
          </a:xfrm>
          <a:prstGeom prst="round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350 грн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1A0467D9-29FE-41CC-B95B-2E75DE429CEA}"/>
                  </a:ext>
                </a:extLst>
              </p:cNvPr>
              <p:cNvSpPr/>
              <p:nvPr/>
            </p:nvSpPr>
            <p:spPr>
              <a:xfrm>
                <a:off x="2453850" y="5083015"/>
                <a:ext cx="7565922" cy="910762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bar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ba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∙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𝟗𝟖𝟎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𝟒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∙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𝟒𝟓𝟎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𝟖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∙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𝟑𝟓𝟎</m:t>
                          </m:r>
                        </m:num>
                        <m:den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𝟏𝟒</m:t>
                          </m:r>
                        </m:den>
                      </m:f>
                      <m:r>
                        <a:rPr lang="uk-UA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≈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𝟒𝟔𝟗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uk-UA" sz="2800" b="1" i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грн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>
                <a:extLst>
                  <a:ext uri="{FF2B5EF4-FFF2-40B4-BE49-F238E27FC236}">
                    <a16:creationId xmlns:a16="http://schemas.microsoft.com/office/drawing/2014/main" id="{1A0467D9-29FE-41CC-B95B-2E75DE429C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3850" y="5083015"/>
                <a:ext cx="7565922" cy="9107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95753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07407E-6 L 0.06484 -0.23079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2" y="-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2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8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901104" y="899753"/>
            <a:ext cx="6295294" cy="5262979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Результатом роботи комп’ютерної програми, що моделює статистичне дослідження, є деяке ціле число в діапазоні від -128 до 128. Після п’яти послідовних запусків програма видала такі результати: 62, -15, 31, 103, -22. Що в даному статистичному дослідженні є генеральною сукупністю? Що є вибіркою? Знайдіть розмах вибірки.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953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5901104" cy="4071961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030685" y="1342581"/>
            <a:ext cx="6161316" cy="4832092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замовлення підприємств легкої промисловості проведено дослідження, результатами якого є розміри одягу в міжнародному форматі (символи: 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XS, S, M, L, XL, XXL, XXXL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 Які статистичні показники (розмах, середнє значення, медіана, мода) можна визначити для зібраних даних?</a:t>
            </a:r>
          </a:p>
        </p:txBody>
      </p:sp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Означення статистики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E7BC0E-967D-4367-845B-BDD4A6D230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83" y="739603"/>
            <a:ext cx="2241814" cy="224181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0F988A-37EF-4C78-9389-FD93440111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941" y="2543605"/>
            <a:ext cx="2241815" cy="224181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B83FC4D-F2DA-455C-8881-101B462668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41" y="4245076"/>
            <a:ext cx="2322871" cy="2322871"/>
          </a:xfrm>
          <a:prstGeom prst="rect">
            <a:avLst/>
          </a:prstGeom>
        </p:spPr>
      </p:pic>
      <p:sp>
        <p:nvSpPr>
          <p:cNvPr id="27" name="Прямокутник: округлені кути 26">
            <a:extLst>
              <a:ext uri="{FF2B5EF4-FFF2-40B4-BE49-F238E27FC236}">
                <a16:creationId xmlns:a16="http://schemas.microsoft.com/office/drawing/2014/main" id="{92CFD8D0-C7AD-4AF8-82AA-F8F5DA436190}"/>
              </a:ext>
            </a:extLst>
          </p:cNvPr>
          <p:cNvSpPr/>
          <p:nvPr/>
        </p:nvSpPr>
        <p:spPr>
          <a:xfrm>
            <a:off x="3493958" y="1150374"/>
            <a:ext cx="4334236" cy="1371186"/>
          </a:xfrm>
          <a:prstGeom prst="round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вигідно орендувати велике приміщення для концерту?</a:t>
            </a:r>
          </a:p>
        </p:txBody>
      </p:sp>
      <p:sp>
        <p:nvSpPr>
          <p:cNvPr id="28" name="Прямокутник: округлені кути 27">
            <a:extLst>
              <a:ext uri="{FF2B5EF4-FFF2-40B4-BE49-F238E27FC236}">
                <a16:creationId xmlns:a16="http://schemas.microsoft.com/office/drawing/2014/main" id="{889A07F9-2177-4AC7-8DCA-37E6BDBB53EF}"/>
              </a:ext>
            </a:extLst>
          </p:cNvPr>
          <p:cNvSpPr/>
          <p:nvPr/>
        </p:nvSpPr>
        <p:spPr>
          <a:xfrm>
            <a:off x="3493958" y="3217390"/>
            <a:ext cx="4334236" cy="872200"/>
          </a:xfrm>
          <a:prstGeom prst="round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Яким </a:t>
            </a:r>
            <a:r>
              <a:rPr lang="uk-UA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тиражем</a:t>
            </a:r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друкувати книгу?</a:t>
            </a:r>
          </a:p>
        </p:txBody>
      </p:sp>
      <p:sp>
        <p:nvSpPr>
          <p:cNvPr id="29" name="Прямокутник: округлені кути 28">
            <a:extLst>
              <a:ext uri="{FF2B5EF4-FFF2-40B4-BE49-F238E27FC236}">
                <a16:creationId xmlns:a16="http://schemas.microsoft.com/office/drawing/2014/main" id="{303A04DC-CB6E-4EF8-A461-00F5F9C59CEB}"/>
              </a:ext>
            </a:extLst>
          </p:cNvPr>
          <p:cNvSpPr/>
          <p:nvPr/>
        </p:nvSpPr>
        <p:spPr>
          <a:xfrm>
            <a:off x="3493958" y="4785420"/>
            <a:ext cx="4334236" cy="1242181"/>
          </a:xfrm>
          <a:prstGeom prst="round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однаковою є ймовірність народження хлопчика або дівчинки?</a:t>
            </a:r>
          </a:p>
        </p:txBody>
      </p:sp>
      <p:pic>
        <p:nvPicPr>
          <p:cNvPr id="6" name="Рисунок 5" descr="Зображення, що містить знімок екрана&#10;&#10;Автоматично згенерований опис">
            <a:extLst>
              <a:ext uri="{FF2B5EF4-FFF2-40B4-BE49-F238E27FC236}">
                <a16:creationId xmlns:a16="http://schemas.microsoft.com/office/drawing/2014/main" id="{492AED10-0D1C-4510-A6CD-9F67F50E09B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3" t="12108" r="33065" b="4229"/>
          <a:stretch/>
        </p:blipFill>
        <p:spPr>
          <a:xfrm>
            <a:off x="3066608" y="830398"/>
            <a:ext cx="5094165" cy="5737549"/>
          </a:xfrm>
          <a:prstGeom prst="rect">
            <a:avLst/>
          </a:prstGeom>
        </p:spPr>
      </p:pic>
      <p:sp>
        <p:nvSpPr>
          <p:cNvPr id="12" name="Прямокутник: округлені кути 11">
            <a:extLst>
              <a:ext uri="{FF2B5EF4-FFF2-40B4-BE49-F238E27FC236}">
                <a16:creationId xmlns:a16="http://schemas.microsoft.com/office/drawing/2014/main" id="{6B51B1C5-0CDA-47A1-8DC1-FC58A785B695}"/>
              </a:ext>
            </a:extLst>
          </p:cNvPr>
          <p:cNvSpPr/>
          <p:nvPr/>
        </p:nvSpPr>
        <p:spPr>
          <a:xfrm>
            <a:off x="3298036" y="2395666"/>
            <a:ext cx="4631308" cy="2786350"/>
          </a:xfrm>
          <a:prstGeom prst="roundRect">
            <a:avLst/>
          </a:prstGeom>
          <a:solidFill>
            <a:srgbClr val="86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Математична статистика вивчає методи збирання, обробки та інтерпретації різноманітних даних</a:t>
            </a:r>
          </a:p>
        </p:txBody>
      </p:sp>
    </p:spTree>
    <p:extLst>
      <p:ext uri="{BB962C8B-B14F-4D97-AF65-F5344CB8AC3E}">
        <p14:creationId xmlns:p14="http://schemas.microsoft.com/office/powerpoint/2010/main" val="41628217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96969"/>
                                      </p:to>
                                    </p:animClr>
                                    <p:set>
                                      <p:cBhvr>
                                        <p:cTn id="2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2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96969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2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96969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12" grpId="0" animBg="1"/>
      <p:bldP spid="1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823587" y="1332427"/>
            <a:ext cx="5368413" cy="4832092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Серед учнів і учениць 10 класу провели опитування: скільки часу вони щодня перебувають на свіжому повітрі. Результати опитування подано у вигляді діаграми, зображеної на рисунку. Знайдіть розмах, середнє значення та моду даної вибірки</a:t>
            </a:r>
          </a:p>
        </p:txBody>
      </p:sp>
      <p:graphicFrame>
        <p:nvGraphicFramePr>
          <p:cNvPr id="11" name="Діаграма 10">
            <a:extLst>
              <a:ext uri="{FF2B5EF4-FFF2-40B4-BE49-F238E27FC236}">
                <a16:creationId xmlns:a16="http://schemas.microsoft.com/office/drawing/2014/main" id="{8A0C5981-A54A-492C-8200-C38C1AFFD3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4056786"/>
              </p:ext>
            </p:extLst>
          </p:nvPr>
        </p:nvGraphicFramePr>
        <p:xfrm>
          <a:off x="114710" y="1649224"/>
          <a:ext cx="6735855" cy="4490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201570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Graphic spid="11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2736502"/>
            <a:ext cx="5781039" cy="1384995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Визначте середнє значення та медіану вибірки 1, 4, 7, 3, 9, 6, 7, 2, 4, 9</a:t>
            </a:r>
          </a:p>
        </p:txBody>
      </p:sp>
    </p:spTree>
    <p:extLst>
      <p:ext uri="{BB962C8B-B14F-4D97-AF65-F5344CB8AC3E}">
        <p14:creationId xmlns:p14="http://schemas.microsoft.com/office/powerpoint/2010/main" val="27960254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907175"/>
            <a:ext cx="5781039" cy="569386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чемпіонаті України з футболу 2017-2018 рр. команда «Шахтар», що стала чемпіоном України, зіграла 32 матчі, у яких двічі забила 5 голів, 3 рази – 4 голи, 9 разів – 3 голи, 8 разів – 2 голи, 6 разів – один гол і в 4 матчах не забила жодного гола. Обчисліть середню кількість м’ячів, яку команда «Шахтар» забивала в одному матчі</a:t>
            </a:r>
          </a:p>
        </p:txBody>
      </p:sp>
    </p:spTree>
    <p:extLst>
      <p:ext uri="{BB962C8B-B14F-4D97-AF65-F5344CB8AC3E}">
        <p14:creationId xmlns:p14="http://schemas.microsoft.com/office/powerpoint/2010/main" val="1516348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7659329" y="1328974"/>
            <a:ext cx="4532671" cy="4832092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Телефонна компанія хоче дізнатися про кількість телефонних дзвінків, які робить людина протягом доби. Дані щодо 100 людей подано на діаграмі. Обчисліть розмах, середнє значення, медіану та моду цієї вибірки.</a:t>
            </a:r>
          </a:p>
        </p:txBody>
      </p:sp>
      <p:graphicFrame>
        <p:nvGraphicFramePr>
          <p:cNvPr id="8" name="Діаграма 7">
            <a:extLst>
              <a:ext uri="{FF2B5EF4-FFF2-40B4-BE49-F238E27FC236}">
                <a16:creationId xmlns:a16="http://schemas.microsoft.com/office/drawing/2014/main" id="{F8DFF59C-DC73-4232-A023-6B327BEC12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1379002"/>
              </p:ext>
            </p:extLst>
          </p:nvPr>
        </p:nvGraphicFramePr>
        <p:xfrm>
          <a:off x="16687" y="1578055"/>
          <a:ext cx="7573816" cy="481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124017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Graphic spid="8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163013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варіаційним рядом?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072363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об’ємом вибірки?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800413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модою вибірки?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3891063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медіаною вибірки?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2981713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середнім значенням вибірки?</a:t>
            </a:r>
          </a:p>
        </p:txBody>
      </p:sp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EAC7B1B3-F679-42A4-A2E8-58249E4EF055}"/>
              </a:ext>
            </a:extLst>
          </p:cNvPr>
          <p:cNvSpPr/>
          <p:nvPr/>
        </p:nvSpPr>
        <p:spPr>
          <a:xfrm>
            <a:off x="508000" y="5709763"/>
            <a:ext cx="11338560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що називають розмахом вибірки?</a:t>
            </a:r>
          </a:p>
        </p:txBody>
      </p:sp>
    </p:spTree>
    <p:extLst>
      <p:ext uri="{BB962C8B-B14F-4D97-AF65-F5344CB8AC3E}">
        <p14:creationId xmlns:p14="http://schemas.microsoft.com/office/powerpoint/2010/main" val="651625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26.12.2019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212359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3, п.15 (ст.82-88)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15.6; 15.12; 15.15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808407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17.4; 17.8; 17.12; 17.16; 17.20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700282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10.1.4; 10.1.2 (2); 10.2.4; 10.2.6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564690"/>
              </p:ext>
            </p:extLst>
          </p:nvPr>
        </p:nvGraphicFramePr>
        <p:xfrm>
          <a:off x="2896640" y="4851312"/>
          <a:ext cx="9212258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2-13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455; 460; 465; 470; 482; 485; 490; 502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Вибірка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кутник: округлені кути 20">
                <a:extLst>
                  <a:ext uri="{FF2B5EF4-FFF2-40B4-BE49-F238E27FC236}">
                    <a16:creationId xmlns:a16="http://schemas.microsoft.com/office/drawing/2014/main" id="{D6D9A62E-C811-4F9F-889B-1921C40ABA43}"/>
                  </a:ext>
                </a:extLst>
              </p:cNvPr>
              <p:cNvSpPr/>
              <p:nvPr/>
            </p:nvSpPr>
            <p:spPr>
              <a:xfrm>
                <a:off x="6023661" y="747252"/>
                <a:ext cx="6079849" cy="4132756"/>
              </a:xfrm>
              <a:prstGeom prst="round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Опитавши 19 дітей, що прийшли на підготовку до ЗНО, скільки часу вони витратили на шлях до аудиторії, отримали наступні результати:</a:t>
                </a:r>
              </a:p>
              <a:p>
                <a:pPr algn="ctr"/>
                <a:endParaRPr lang="uk-UA" sz="1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𝟏𝟓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𝟕𝟎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𝟏𝟓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𝟗𝟎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m:rPr>
                        <m:nor/>
                      </m:rPr>
                      <a:rPr lang="uk-UA" sz="2800" b="1" i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і</m:t>
                    </m:r>
                    <m:r>
                      <a:rPr lang="uk-UA" sz="2800" b="1" i="1" dirty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uk-UA" sz="2800" b="1" i="1" dirty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𝟏𝟓</m:t>
                    </m:r>
                    <m:r>
                      <a:rPr lang="uk-UA" sz="2800" b="1" i="1" dirty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uk-UA" sz="2800" b="1" i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хв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endParaRPr lang="uk-UA" sz="105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кутник: округлені кути 20">
                <a:extLst>
                  <a:ext uri="{FF2B5EF4-FFF2-40B4-BE49-F238E27FC236}">
                    <a16:creationId xmlns:a16="http://schemas.microsoft.com/office/drawing/2014/main" id="{D6D9A62E-C811-4F9F-889B-1921C40ABA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661" y="747252"/>
                <a:ext cx="6079849" cy="4132756"/>
              </a:xfrm>
              <a:prstGeom prst="roundRect">
                <a:avLst/>
              </a:prstGeom>
              <a:blipFill>
                <a:blip r:embed="rId3"/>
                <a:stretch>
                  <a:fillRect t="-2950" r="-1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Рисунок 6" descr="Зображення, що містить знак, тарілка&#10;&#10;Автоматично згенерований опис">
            <a:extLst>
              <a:ext uri="{FF2B5EF4-FFF2-40B4-BE49-F238E27FC236}">
                <a16:creationId xmlns:a16="http://schemas.microsoft.com/office/drawing/2014/main" id="{57F59746-DC7B-43C6-963C-55CB1DCAC0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10" y="747252"/>
            <a:ext cx="3116825" cy="3116825"/>
          </a:xfrm>
          <a:prstGeom prst="rect">
            <a:avLst/>
          </a:prstGeom>
        </p:spPr>
      </p:pic>
      <p:sp>
        <p:nvSpPr>
          <p:cNvPr id="5" name="Виноска: лінія з границею та рискою 4">
            <a:extLst>
              <a:ext uri="{FF2B5EF4-FFF2-40B4-BE49-F238E27FC236}">
                <a16:creationId xmlns:a16="http://schemas.microsoft.com/office/drawing/2014/main" id="{E6865C37-EFCB-46CF-A2E0-80A5F46DA039}"/>
              </a:ext>
            </a:extLst>
          </p:cNvPr>
          <p:cNvSpPr/>
          <p:nvPr/>
        </p:nvSpPr>
        <p:spPr>
          <a:xfrm flipH="1">
            <a:off x="3726039" y="2935705"/>
            <a:ext cx="1904718" cy="493295"/>
          </a:xfrm>
          <a:prstGeom prst="accentBorderCallout1">
            <a:avLst>
              <a:gd name="adj1" fmla="val 52897"/>
              <a:gd name="adj2" fmla="val -2460"/>
              <a:gd name="adj3" fmla="val 139262"/>
              <a:gd name="adj4" fmla="val -36996"/>
            </a:avLst>
          </a:prstGeom>
          <a:solidFill>
            <a:srgbClr val="2867A0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Вибірка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кутник: округлені кути 1">
            <a:extLst>
              <a:ext uri="{FF2B5EF4-FFF2-40B4-BE49-F238E27FC236}">
                <a16:creationId xmlns:a16="http://schemas.microsoft.com/office/drawing/2014/main" id="{A48AF2E8-0DF0-4C8D-BB4B-43012A1D5C0B}"/>
              </a:ext>
            </a:extLst>
          </p:cNvPr>
          <p:cNvSpPr/>
          <p:nvPr/>
        </p:nvSpPr>
        <p:spPr>
          <a:xfrm>
            <a:off x="6338432" y="3429000"/>
            <a:ext cx="5450305" cy="1345131"/>
          </a:xfrm>
          <a:prstGeom prst="round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2A2ACF5-2A14-410D-8DE5-DC73CBF511A0}"/>
                  </a:ext>
                </a:extLst>
              </p:cNvPr>
              <p:cNvSpPr txBox="1"/>
              <p:nvPr/>
            </p:nvSpPr>
            <p:spPr>
              <a:xfrm>
                <a:off x="713004" y="5740591"/>
                <a:ext cx="107659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𝟕𝟎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d>
                            <m:dPr>
                              <m:begChr m:val=""/>
                              <m:endChr m:val="}"/>
                              <m:ctrlP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𝟗𝟎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2A2ACF5-2A14-410D-8DE5-DC73CBF51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04" y="5740591"/>
                <a:ext cx="10765991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A9AA511-22EA-4B65-8E80-DA638A14FF16}"/>
                  </a:ext>
                </a:extLst>
              </p:cNvPr>
              <p:cNvSpPr txBox="1"/>
              <p:nvPr/>
            </p:nvSpPr>
            <p:spPr>
              <a:xfrm>
                <a:off x="6819444" y="3416300"/>
                <a:ext cx="5101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A9AA511-22EA-4B65-8E80-DA638A14F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9444" y="3416300"/>
                <a:ext cx="51013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C2DCBCA-CA11-43AE-BEA3-2A73DE4A17C7}"/>
                  </a:ext>
                </a:extLst>
              </p:cNvPr>
              <p:cNvSpPr txBox="1"/>
              <p:nvPr/>
            </p:nvSpPr>
            <p:spPr>
              <a:xfrm>
                <a:off x="7228325" y="3425825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C2DCBCA-CA11-43AE-BEA3-2A73DE4A17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8325" y="3425825"/>
                <a:ext cx="597083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220F813-C4EB-43B4-B36B-EA1A51A4B057}"/>
                  </a:ext>
                </a:extLst>
              </p:cNvPr>
              <p:cNvSpPr txBox="1"/>
              <p:nvPr/>
            </p:nvSpPr>
            <p:spPr>
              <a:xfrm>
                <a:off x="7779188" y="3416300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𝟒𝟎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220F813-C4EB-43B4-B36B-EA1A51A4B0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9188" y="3416300"/>
                <a:ext cx="597083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E50C4E4-5ED4-4696-A721-C2014CB3205C}"/>
                  </a:ext>
                </a:extLst>
              </p:cNvPr>
              <p:cNvSpPr txBox="1"/>
              <p:nvPr/>
            </p:nvSpPr>
            <p:spPr>
              <a:xfrm>
                <a:off x="8341921" y="3417232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𝟕𝟎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E50C4E4-5ED4-4696-A721-C2014CB32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1921" y="3417232"/>
                <a:ext cx="597083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D92286B-0E81-49CE-9214-048A78C686C1}"/>
                  </a:ext>
                </a:extLst>
              </p:cNvPr>
              <p:cNvSpPr txBox="1"/>
              <p:nvPr/>
            </p:nvSpPr>
            <p:spPr>
              <a:xfrm>
                <a:off x="8892784" y="3416300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D92286B-0E81-49CE-9214-048A78C686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2784" y="3416300"/>
                <a:ext cx="597083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1375EC1-745E-4AC4-9E05-1F09CCAFEACF}"/>
                  </a:ext>
                </a:extLst>
              </p:cNvPr>
              <p:cNvSpPr txBox="1"/>
              <p:nvPr/>
            </p:nvSpPr>
            <p:spPr>
              <a:xfrm>
                <a:off x="9455517" y="3423582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𝟑𝟎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1375EC1-745E-4AC4-9E05-1F09CCAFE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5517" y="3423582"/>
                <a:ext cx="597083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12F19C4-20CF-403B-9F96-BFEA1BEE5A7D}"/>
                  </a:ext>
                </a:extLst>
              </p:cNvPr>
              <p:cNvSpPr txBox="1"/>
              <p:nvPr/>
            </p:nvSpPr>
            <p:spPr>
              <a:xfrm>
                <a:off x="10014096" y="3423582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𝟔𝟎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12F19C4-20CF-403B-9F96-BFEA1BEE5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4096" y="3423582"/>
                <a:ext cx="597083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95CBE2C-2185-4BB5-9FD5-B8B45A821154}"/>
                  </a:ext>
                </a:extLst>
              </p:cNvPr>
              <p:cNvSpPr txBox="1"/>
              <p:nvPr/>
            </p:nvSpPr>
            <p:spPr>
              <a:xfrm>
                <a:off x="10576829" y="3423582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𝟏𝟓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95CBE2C-2185-4BB5-9FD5-B8B45A821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6829" y="3423582"/>
                <a:ext cx="597083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E1F973D-FFB5-4B8C-A5CC-054E97BF1EBF}"/>
                  </a:ext>
                </a:extLst>
              </p:cNvPr>
              <p:cNvSpPr txBox="1"/>
              <p:nvPr/>
            </p:nvSpPr>
            <p:spPr>
              <a:xfrm>
                <a:off x="6772398" y="3846591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𝟒𝟎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E1F973D-FFB5-4B8C-A5CC-054E97BF1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2398" y="3846591"/>
                <a:ext cx="597083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FB1E247-82DA-442D-B7AE-1D52A208989E}"/>
                  </a:ext>
                </a:extLst>
              </p:cNvPr>
              <p:cNvSpPr txBox="1"/>
              <p:nvPr/>
            </p:nvSpPr>
            <p:spPr>
              <a:xfrm>
                <a:off x="7327887" y="3843416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𝟗𝟎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FB1E247-82DA-442D-B7AE-1D52A20898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7887" y="3843416"/>
                <a:ext cx="597083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892B97B-725D-4700-9D18-5D4DAD31CA0F}"/>
                  </a:ext>
                </a:extLst>
              </p:cNvPr>
              <p:cNvSpPr txBox="1"/>
              <p:nvPr/>
            </p:nvSpPr>
            <p:spPr>
              <a:xfrm>
                <a:off x="7887758" y="3846670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𝟒𝟎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892B97B-725D-4700-9D18-5D4DAD31CA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7758" y="3846670"/>
                <a:ext cx="597083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051EFA6-F686-4597-AF46-D5F343D6B7FE}"/>
                  </a:ext>
                </a:extLst>
              </p:cNvPr>
              <p:cNvSpPr txBox="1"/>
              <p:nvPr/>
            </p:nvSpPr>
            <p:spPr>
              <a:xfrm>
                <a:off x="8442623" y="3846591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𝟑𝟎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051EFA6-F686-4597-AF46-D5F343D6B7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2623" y="3846591"/>
                <a:ext cx="597083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EA40234-7B21-4C06-B532-6E2A3764460C}"/>
                  </a:ext>
                </a:extLst>
              </p:cNvPr>
              <p:cNvSpPr txBox="1"/>
              <p:nvPr/>
            </p:nvSpPr>
            <p:spPr>
              <a:xfrm>
                <a:off x="8999590" y="3846591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EA40234-7B21-4C06-B532-6E2A376446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9590" y="3846591"/>
                <a:ext cx="597083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5356B6E-196E-405E-93EB-0E009A6DB86B}"/>
                  </a:ext>
                </a:extLst>
              </p:cNvPr>
              <p:cNvSpPr txBox="1"/>
              <p:nvPr/>
            </p:nvSpPr>
            <p:spPr>
              <a:xfrm>
                <a:off x="9557359" y="3843771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𝟒𝟎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5356B6E-196E-405E-93EB-0E009A6DB8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7359" y="3843771"/>
                <a:ext cx="597083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3E39446-B764-4E4B-A98D-1EB46962ADBD}"/>
                  </a:ext>
                </a:extLst>
              </p:cNvPr>
              <p:cNvSpPr txBox="1"/>
              <p:nvPr/>
            </p:nvSpPr>
            <p:spPr>
              <a:xfrm>
                <a:off x="10116455" y="3843771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𝟔𝟎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3E39446-B764-4E4B-A98D-1EB46962A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6455" y="3843771"/>
                <a:ext cx="597083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464721A-9E16-400F-97CB-2CE5CFEB650A}"/>
                  </a:ext>
                </a:extLst>
              </p:cNvPr>
              <p:cNvSpPr txBox="1"/>
              <p:nvPr/>
            </p:nvSpPr>
            <p:spPr>
              <a:xfrm>
                <a:off x="10672095" y="3844427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𝟑𝟎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464721A-9E16-400F-97CB-2CE5CFEB65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72095" y="3844427"/>
                <a:ext cx="597083" cy="52322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BFADC65-90D9-4D8C-AAF5-3BE77D318C1B}"/>
                  </a:ext>
                </a:extLst>
              </p:cNvPr>
              <p:cNvSpPr txBox="1"/>
              <p:nvPr/>
            </p:nvSpPr>
            <p:spPr>
              <a:xfrm>
                <a:off x="7857611" y="4273707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𝟔𝟎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BFADC65-90D9-4D8C-AAF5-3BE77D318C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7611" y="4273707"/>
                <a:ext cx="597083" cy="523220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980A450-263D-4C19-9844-E2BEA7D8CEB8}"/>
                  </a:ext>
                </a:extLst>
              </p:cNvPr>
              <p:cNvSpPr txBox="1"/>
              <p:nvPr/>
            </p:nvSpPr>
            <p:spPr>
              <a:xfrm>
                <a:off x="8413100" y="4273707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𝟑𝟎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980A450-263D-4C19-9844-E2BEA7D8C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3100" y="4273707"/>
                <a:ext cx="597083" cy="523220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338A6B4-5595-4AD9-84B4-2A1C7EA94979}"/>
                  </a:ext>
                </a:extLst>
              </p:cNvPr>
              <p:cNvSpPr txBox="1"/>
              <p:nvPr/>
            </p:nvSpPr>
            <p:spPr>
              <a:xfrm>
                <a:off x="9156975" y="4273707"/>
                <a:ext cx="5970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𝟏𝟓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338A6B4-5595-4AD9-84B4-2A1C7EA94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6975" y="4273707"/>
                <a:ext cx="597083" cy="523220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Прямокутник: округлені кути 28">
            <a:extLst>
              <a:ext uri="{FF2B5EF4-FFF2-40B4-BE49-F238E27FC236}">
                <a16:creationId xmlns:a16="http://schemas.microsoft.com/office/drawing/2014/main" id="{12FED820-1087-424F-878B-781DA0B08D19}"/>
              </a:ext>
            </a:extLst>
          </p:cNvPr>
          <p:cNvSpPr/>
          <p:nvPr/>
        </p:nvSpPr>
        <p:spPr>
          <a:xfrm>
            <a:off x="713004" y="5740591"/>
            <a:ext cx="10765991" cy="584775"/>
          </a:xfrm>
          <a:prstGeom prst="roundRect">
            <a:avLst/>
          </a:prstGeom>
          <a:noFill/>
          <a:ln w="57150" cap="flat" cmpd="sng" algn="ctr">
            <a:solidFill>
              <a:srgbClr val="3C5A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" name="Виноска: лінія з границею та рискою 29">
            <a:extLst>
              <a:ext uri="{FF2B5EF4-FFF2-40B4-BE49-F238E27FC236}">
                <a16:creationId xmlns:a16="http://schemas.microsoft.com/office/drawing/2014/main" id="{44A3B813-063D-4A61-A490-C59A5F308A2E}"/>
              </a:ext>
            </a:extLst>
          </p:cNvPr>
          <p:cNvSpPr/>
          <p:nvPr/>
        </p:nvSpPr>
        <p:spPr>
          <a:xfrm flipH="1">
            <a:off x="216309" y="4613725"/>
            <a:ext cx="4803445" cy="863049"/>
          </a:xfrm>
          <a:prstGeom prst="accentBorderCallout1">
            <a:avLst>
              <a:gd name="adj1" fmla="val 52897"/>
              <a:gd name="adj2" fmla="val -2460"/>
              <a:gd name="adj3" fmla="val 129256"/>
              <a:gd name="adj4" fmla="val -30572"/>
            </a:avLst>
          </a:prstGeom>
          <a:solidFill>
            <a:srgbClr val="2867A0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Впорядкована вибірка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(варіаційний ряд)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" name="Рисунок 39" descr="Зображення, що містить знімок екрана&#10;&#10;Автоматично згенерований опис">
            <a:extLst>
              <a:ext uri="{FF2B5EF4-FFF2-40B4-BE49-F238E27FC236}">
                <a16:creationId xmlns:a16="http://schemas.microsoft.com/office/drawing/2014/main" id="{88F747B9-EB82-423C-BF70-26A88E59986B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7" t="9943" r="-1" b="51623"/>
          <a:stretch/>
        </p:blipFill>
        <p:spPr>
          <a:xfrm>
            <a:off x="5890661" y="681957"/>
            <a:ext cx="6301338" cy="2635748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5437ECAB-7C66-44F6-9EFD-BCE3D1C8B77C}"/>
              </a:ext>
            </a:extLst>
          </p:cNvPr>
          <p:cNvSpPr txBox="1"/>
          <p:nvPr/>
        </p:nvSpPr>
        <p:spPr>
          <a:xfrm>
            <a:off x="8834204" y="689409"/>
            <a:ext cx="72315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</a:t>
            </a:r>
            <a:endParaRPr lang="uk-UA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Прямокутник: округлені кути 40">
            <a:extLst>
              <a:ext uri="{FF2B5EF4-FFF2-40B4-BE49-F238E27FC236}">
                <a16:creationId xmlns:a16="http://schemas.microsoft.com/office/drawing/2014/main" id="{033F1823-FA75-423A-8BA0-2A1054AD8605}"/>
              </a:ext>
            </a:extLst>
          </p:cNvPr>
          <p:cNvSpPr/>
          <p:nvPr/>
        </p:nvSpPr>
        <p:spPr>
          <a:xfrm>
            <a:off x="8809740" y="766306"/>
            <a:ext cx="694470" cy="382126"/>
          </a:xfrm>
          <a:prstGeom prst="roundRect">
            <a:avLst/>
          </a:prstGeom>
          <a:noFill/>
          <a:ln w="57150" cap="flat" cmpd="sng" algn="ctr">
            <a:solidFill>
              <a:srgbClr val="EC752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2" name="Прямокутник: округлені кути 41">
            <a:extLst>
              <a:ext uri="{FF2B5EF4-FFF2-40B4-BE49-F238E27FC236}">
                <a16:creationId xmlns:a16="http://schemas.microsoft.com/office/drawing/2014/main" id="{924E5876-25B0-419A-98A8-479A0F689810}"/>
              </a:ext>
            </a:extLst>
          </p:cNvPr>
          <p:cNvSpPr/>
          <p:nvPr/>
        </p:nvSpPr>
        <p:spPr>
          <a:xfrm>
            <a:off x="7447794" y="2388589"/>
            <a:ext cx="3487062" cy="858489"/>
          </a:xfrm>
          <a:prstGeom prst="roundRect">
            <a:avLst/>
          </a:prstGeom>
          <a:solidFill>
            <a:srgbClr val="EC7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Об’єм вибірки</a:t>
            </a:r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id="{985B718C-EA49-4D59-B732-5A5798F1473B}"/>
              </a:ext>
            </a:extLst>
          </p:cNvPr>
          <p:cNvSpPr/>
          <p:nvPr/>
        </p:nvSpPr>
        <p:spPr>
          <a:xfrm>
            <a:off x="7924970" y="5705788"/>
            <a:ext cx="603101" cy="603101"/>
          </a:xfrm>
          <a:prstGeom prst="ellipse">
            <a:avLst/>
          </a:prstGeom>
          <a:noFill/>
          <a:ln w="57150" cap="flat" cmpd="sng" algn="ctr">
            <a:solidFill>
              <a:srgbClr val="2867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4" name="Виноска: лінія з границею та рискою 43">
            <a:extLst>
              <a:ext uri="{FF2B5EF4-FFF2-40B4-BE49-F238E27FC236}">
                <a16:creationId xmlns:a16="http://schemas.microsoft.com/office/drawing/2014/main" id="{FC2C12B5-079C-47F3-9A31-F3F3C92833B1}"/>
              </a:ext>
            </a:extLst>
          </p:cNvPr>
          <p:cNvSpPr/>
          <p:nvPr/>
        </p:nvSpPr>
        <p:spPr>
          <a:xfrm>
            <a:off x="8986130" y="5053266"/>
            <a:ext cx="1904718" cy="493295"/>
          </a:xfrm>
          <a:prstGeom prst="accentBorderCallout1">
            <a:avLst>
              <a:gd name="adj1" fmla="val 52897"/>
              <a:gd name="adj2" fmla="val -2460"/>
              <a:gd name="adj3" fmla="val 139262"/>
              <a:gd name="adj4" fmla="val -36996"/>
            </a:avLst>
          </a:prstGeom>
          <a:solidFill>
            <a:srgbClr val="2867A0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Варіанта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2846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"/>
                            </p:stCondLst>
                            <p:childTnLst>
                              <p:par>
                                <p:cTn id="8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49193 0.33866 " pathEditMode="relative" rAng="0" ptsTypes="AA">
                                      <p:cBhvr>
                                        <p:cTn id="8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96" y="16921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48148E-6 L -0.40104 0.3375 " pathEditMode="relative" rAng="0" ptsTypes="AA">
                                      <p:cBhvr>
                                        <p:cTn id="8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2" y="16875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59259E-6 L -0.12578 0.33866 " pathEditMode="relative" rAng="0" ptsTypes="AA">
                                      <p:cBhvr>
                                        <p:cTn id="9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" y="1692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59259E-6 L 0.14805 0.33889 " pathEditMode="relative" rAng="0" ptsTypes="AA">
                                      <p:cBhvr>
                                        <p:cTn id="9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1694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59259E-6 L -0.6293 0.33889 " pathEditMode="relative" rAng="0" ptsTypes="AA">
                                      <p:cBhvr>
                                        <p:cTn id="9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71" y="1694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-0.44701 0.33796 " pathEditMode="relative" rAng="0" ptsTypes="AA">
                                      <p:cBhvr>
                                        <p:cTn id="9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57" y="16898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-0.12656 0.33819 " pathEditMode="relative" rAng="0" ptsTypes="AA">
                                      <p:cBhvr>
                                        <p:cTn id="9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28" y="16898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48148E-6 L -0.62982 0.33819 " pathEditMode="relative" rAng="0" ptsTypes="AA">
                                      <p:cBhvr>
                                        <p:cTn id="10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97" y="16898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L 0.00221 0.27593 " pathEditMode="relative" rAng="0" ptsTypes="AA">
                                      <p:cBhvr>
                                        <p:cTn id="10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1379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0.27682 0.27639 " pathEditMode="relative" rAng="0" ptsTypes="AA">
                                      <p:cBhvr>
                                        <p:cTn id="10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41" y="13819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-0.04335 0.27547 " pathEditMode="relative" rAng="0" ptsTypes="AA">
                                      <p:cBhvr>
                                        <p:cTn id="10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1377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-0.31771 0.27639 " pathEditMode="relative" rAng="0" ptsTypes="AA">
                                      <p:cBhvr>
                                        <p:cTn id="10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85" y="13819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-0.59219 0.27686 " pathEditMode="relative" rAng="0" ptsTypes="AA">
                                      <p:cBhvr>
                                        <p:cTn id="1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09" y="13843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13476 0.27662 " pathEditMode="relative" rAng="0" ptsTypes="AA">
                                      <p:cBhvr>
                                        <p:cTn id="1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45" y="13819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11111E-6 L -0.08907 0.27708 " pathEditMode="relative" rAng="0" ptsTypes="AA">
                                      <p:cBhvr>
                                        <p:cTn id="1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3" y="1384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L -0.45534 0.27662 " pathEditMode="relative" rAng="0" ptsTypes="AA">
                                      <p:cBhvr>
                                        <p:cTn id="1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73" y="13819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0.14193 0.21459 " pathEditMode="relative" rAng="0" ptsTypes="AA">
                                      <p:cBhvr>
                                        <p:cTn id="1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6" y="1071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0.22382 0.21366 " pathEditMode="relative" rAng="0" ptsTypes="AA">
                                      <p:cBhvr>
                                        <p:cTn id="1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98" y="1067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259E-6 L -0.46771 0.2132 " pathEditMode="relative" rAng="0" ptsTypes="AA">
                                      <p:cBhvr>
                                        <p:cTn id="12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85" y="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"/>
                            </p:stCondLst>
                            <p:childTnLst>
                              <p:par>
                                <p:cTn id="1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5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750"/>
                            </p:stCondLst>
                            <p:childTnLst>
                              <p:par>
                                <p:cTn id="1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12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L 3.75E-6 -0.15648 " pathEditMode="relative" rAng="0" ptsTypes="AA">
                                      <p:cBhvr>
                                        <p:cTn id="19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24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6" presetClass="exit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50"/>
                            </p:stCondLst>
                            <p:childTnLst>
                              <p:par>
                                <p:cTn id="2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00"/>
                            </p:stCondLst>
                            <p:childTnLst>
                              <p:par>
                                <p:cTn id="2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 animBg="1"/>
      <p:bldP spid="5" grpId="0" animBg="1"/>
      <p:bldP spid="5" grpId="1" animBg="1"/>
      <p:bldP spid="2" grpId="0" animBg="1"/>
      <p:bldP spid="2" grpId="1" animBg="1"/>
      <p:bldP spid="6" grpId="0"/>
      <p:bldP spid="8" grpId="0"/>
      <p:bldP spid="8" grpId="1"/>
      <p:bldP spid="8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  <p:bldP spid="17" grpId="0"/>
      <p:bldP spid="17" grpId="1"/>
      <p:bldP spid="17" grpId="2"/>
      <p:bldP spid="18" grpId="0"/>
      <p:bldP spid="18" grpId="1"/>
      <p:bldP spid="18" grpId="2"/>
      <p:bldP spid="19" grpId="0"/>
      <p:bldP spid="19" grpId="1"/>
      <p:bldP spid="19" grpId="2"/>
      <p:bldP spid="20" grpId="0"/>
      <p:bldP spid="20" grpId="1"/>
      <p:bldP spid="20" grpId="2"/>
      <p:bldP spid="22" grpId="0"/>
      <p:bldP spid="22" grpId="1"/>
      <p:bldP spid="22" grpId="2"/>
      <p:bldP spid="23" grpId="0"/>
      <p:bldP spid="23" grpId="1"/>
      <p:bldP spid="23" grpId="2"/>
      <p:bldP spid="24" grpId="0"/>
      <p:bldP spid="24" grpId="1"/>
      <p:bldP spid="24" grpId="2"/>
      <p:bldP spid="25" grpId="0"/>
      <p:bldP spid="25" grpId="1"/>
      <p:bldP spid="25" grpId="2"/>
      <p:bldP spid="26" grpId="0"/>
      <p:bldP spid="26" grpId="1"/>
      <p:bldP spid="26" grpId="2"/>
      <p:bldP spid="27" grpId="0"/>
      <p:bldP spid="27" grpId="1"/>
      <p:bldP spid="27" grpId="2"/>
      <p:bldP spid="28" grpId="0"/>
      <p:bldP spid="28" grpId="1"/>
      <p:bldP spid="28" grpId="2"/>
      <p:bldP spid="29" grpId="0" animBg="1"/>
      <p:bldP spid="30" grpId="0" animBg="1"/>
      <p:bldP spid="36" grpId="0"/>
      <p:bldP spid="36" grpId="1"/>
      <p:bldP spid="41" grpId="0" animBg="1"/>
      <p:bldP spid="41" grpId="1" animBg="1"/>
      <p:bldP spid="42" grpId="0" animBg="1"/>
      <p:bldP spid="42" grpId="1" animBg="1"/>
      <p:bldP spid="42" grpId="2" animBg="1"/>
      <p:bldP spid="42" grpId="3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Вибірка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кутник: округлені кути 20">
                <a:extLst>
                  <a:ext uri="{FF2B5EF4-FFF2-40B4-BE49-F238E27FC236}">
                    <a16:creationId xmlns:a16="http://schemas.microsoft.com/office/drawing/2014/main" id="{D6D9A62E-C811-4F9F-889B-1921C40ABA43}"/>
                  </a:ext>
                </a:extLst>
              </p:cNvPr>
              <p:cNvSpPr/>
              <p:nvPr/>
            </p:nvSpPr>
            <p:spPr>
              <a:xfrm>
                <a:off x="6023661" y="747252"/>
                <a:ext cx="6079849" cy="4132756"/>
              </a:xfrm>
              <a:prstGeom prst="round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Опитавши 19 дітей, що прийшли на підготовку до ЗНО, скільки часу вони витратили на шлях до аудиторії, отримали наступні результати:</a:t>
                </a:r>
              </a:p>
              <a:p>
                <a:pPr algn="ctr"/>
                <a:endParaRPr lang="uk-UA" sz="1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𝟏𝟓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𝟕𝟎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𝟏𝟓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𝟗𝟎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𝟑𝟎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m:rPr>
                        <m:nor/>
                      </m:rPr>
                      <a:rPr lang="uk-UA" sz="2800" b="1" i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і</m:t>
                    </m:r>
                    <m:r>
                      <a:rPr lang="uk-UA" sz="2800" b="1" i="1" dirty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uk-UA" sz="2800" b="1" i="1" dirty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𝟏𝟓</m:t>
                    </m:r>
                    <m:r>
                      <a:rPr lang="uk-UA" sz="2800" b="1" i="1" dirty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uk-UA" sz="2800" b="1" i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хв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endParaRPr lang="uk-UA" sz="105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кутник: округлені кути 20">
                <a:extLst>
                  <a:ext uri="{FF2B5EF4-FFF2-40B4-BE49-F238E27FC236}">
                    <a16:creationId xmlns:a16="http://schemas.microsoft.com/office/drawing/2014/main" id="{D6D9A62E-C811-4F9F-889B-1921C40ABA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661" y="747252"/>
                <a:ext cx="6079849" cy="4132756"/>
              </a:xfrm>
              <a:prstGeom prst="roundRect">
                <a:avLst/>
              </a:prstGeom>
              <a:blipFill>
                <a:blip r:embed="rId3"/>
                <a:stretch>
                  <a:fillRect t="-2950" r="-1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Рисунок 6" descr="Зображення, що містить знак, тарілка&#10;&#10;Автоматично згенерований опис">
            <a:extLst>
              <a:ext uri="{FF2B5EF4-FFF2-40B4-BE49-F238E27FC236}">
                <a16:creationId xmlns:a16="http://schemas.microsoft.com/office/drawing/2014/main" id="{57F59746-DC7B-43C6-963C-55CB1DCAC0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10" y="747252"/>
            <a:ext cx="3116825" cy="31168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2A2ACF5-2A14-410D-8DE5-DC73CBF511A0}"/>
                  </a:ext>
                </a:extLst>
              </p:cNvPr>
              <p:cNvSpPr txBox="1"/>
              <p:nvPr/>
            </p:nvSpPr>
            <p:spPr>
              <a:xfrm>
                <a:off x="713004" y="5740591"/>
                <a:ext cx="107659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𝟕𝟎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d>
                            <m:dPr>
                              <m:begChr m:val=""/>
                              <m:endChr m:val="}"/>
                              <m:ctrlP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𝟗𝟎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2A2ACF5-2A14-410D-8DE5-DC73CBF51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04" y="5740591"/>
                <a:ext cx="10765991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Прямокутник: округлені кути 28">
            <a:extLst>
              <a:ext uri="{FF2B5EF4-FFF2-40B4-BE49-F238E27FC236}">
                <a16:creationId xmlns:a16="http://schemas.microsoft.com/office/drawing/2014/main" id="{12FED820-1087-424F-878B-781DA0B08D19}"/>
              </a:ext>
            </a:extLst>
          </p:cNvPr>
          <p:cNvSpPr/>
          <p:nvPr/>
        </p:nvSpPr>
        <p:spPr>
          <a:xfrm>
            <a:off x="713004" y="5740591"/>
            <a:ext cx="10765991" cy="584775"/>
          </a:xfrm>
          <a:prstGeom prst="roundRect">
            <a:avLst/>
          </a:prstGeom>
          <a:noFill/>
          <a:ln w="57150" cap="flat" cmpd="sng" algn="ctr">
            <a:solidFill>
              <a:srgbClr val="3C5A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" name="Виноска: лінія з границею та рискою 29">
            <a:extLst>
              <a:ext uri="{FF2B5EF4-FFF2-40B4-BE49-F238E27FC236}">
                <a16:creationId xmlns:a16="http://schemas.microsoft.com/office/drawing/2014/main" id="{44A3B813-063D-4A61-A490-C59A5F308A2E}"/>
              </a:ext>
            </a:extLst>
          </p:cNvPr>
          <p:cNvSpPr/>
          <p:nvPr/>
        </p:nvSpPr>
        <p:spPr>
          <a:xfrm flipH="1">
            <a:off x="216309" y="4613725"/>
            <a:ext cx="4803445" cy="863049"/>
          </a:xfrm>
          <a:prstGeom prst="accentBorderCallout1">
            <a:avLst>
              <a:gd name="adj1" fmla="val 52897"/>
              <a:gd name="adj2" fmla="val -2460"/>
              <a:gd name="adj3" fmla="val 129256"/>
              <a:gd name="adj4" fmla="val -30572"/>
            </a:avLst>
          </a:prstGeom>
          <a:solidFill>
            <a:srgbClr val="2867A0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Впорядкована вибірка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(варіаційний ряд)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id="{985B718C-EA49-4D59-B732-5A5798F1473B}"/>
              </a:ext>
            </a:extLst>
          </p:cNvPr>
          <p:cNvSpPr/>
          <p:nvPr/>
        </p:nvSpPr>
        <p:spPr>
          <a:xfrm>
            <a:off x="7924970" y="5705788"/>
            <a:ext cx="603101" cy="603101"/>
          </a:xfrm>
          <a:prstGeom prst="ellipse">
            <a:avLst/>
          </a:prstGeom>
          <a:noFill/>
          <a:ln w="57150" cap="flat" cmpd="sng" algn="ctr">
            <a:solidFill>
              <a:srgbClr val="2867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4" name="Виноска: лінія з границею та рискою 43">
            <a:extLst>
              <a:ext uri="{FF2B5EF4-FFF2-40B4-BE49-F238E27FC236}">
                <a16:creationId xmlns:a16="http://schemas.microsoft.com/office/drawing/2014/main" id="{FC2C12B5-079C-47F3-9A31-F3F3C92833B1}"/>
              </a:ext>
            </a:extLst>
          </p:cNvPr>
          <p:cNvSpPr/>
          <p:nvPr/>
        </p:nvSpPr>
        <p:spPr>
          <a:xfrm>
            <a:off x="8986130" y="5053266"/>
            <a:ext cx="1904718" cy="493295"/>
          </a:xfrm>
          <a:prstGeom prst="accentBorderCallout1">
            <a:avLst>
              <a:gd name="adj1" fmla="val 52897"/>
              <a:gd name="adj2" fmla="val -2460"/>
              <a:gd name="adj3" fmla="val 139262"/>
              <a:gd name="adj4" fmla="val -36996"/>
            </a:avLst>
          </a:prstGeom>
          <a:solidFill>
            <a:srgbClr val="2867A0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Варіанта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C32A787A-DA48-4ADF-9284-620F1D126C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39" name="Прямоугольник 7">
            <a:extLst>
              <a:ext uri="{FF2B5EF4-FFF2-40B4-BE49-F238E27FC236}">
                <a16:creationId xmlns:a16="http://schemas.microsoft.com/office/drawing/2014/main" id="{176B08EA-3334-4CE0-9249-F7C56C90A5CE}"/>
              </a:ext>
            </a:extLst>
          </p:cNvPr>
          <p:cNvSpPr/>
          <p:nvPr/>
        </p:nvSpPr>
        <p:spPr>
          <a:xfrm>
            <a:off x="4080388" y="5725894"/>
            <a:ext cx="7133744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завжди можна дослідити множину всіх об’єктів, що підлягають дослідженню?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1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"/>
                            </p:stCondLst>
                            <p:childTnLst>
                              <p:par>
                                <p:cTn id="26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46505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" grpId="0"/>
      <p:bldP spid="29" grpId="0" animBg="1"/>
      <p:bldP spid="30" grpId="0" animBg="1"/>
      <p:bldP spid="43" grpId="0" animBg="1"/>
      <p:bldP spid="44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Вибірка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5A6274E-1ED0-432F-A17C-FD3F57346184}"/>
                  </a:ext>
                </a:extLst>
              </p:cNvPr>
              <p:cNvSpPr txBox="1"/>
              <p:nvPr/>
            </p:nvSpPr>
            <p:spPr>
              <a:xfrm>
                <a:off x="713003" y="2552020"/>
                <a:ext cx="107659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𝟕𝟎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d>
                            <m:dPr>
                              <m:begChr m:val=""/>
                              <m:endChr m:val="}"/>
                              <m:ctrlP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𝟗𝟎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5A6274E-1ED0-432F-A17C-FD3F573461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03" y="2552020"/>
                <a:ext cx="10765991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A98E24-E37C-4598-88A8-ADCD9B60C7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13" name="Прямоугольник 7">
            <a:extLst>
              <a:ext uri="{FF2B5EF4-FFF2-40B4-BE49-F238E27FC236}">
                <a16:creationId xmlns:a16="http://schemas.microsoft.com/office/drawing/2014/main" id="{DECE1E99-61B1-4DBD-9B3D-ED507E574A25}"/>
              </a:ext>
            </a:extLst>
          </p:cNvPr>
          <p:cNvSpPr/>
          <p:nvPr/>
        </p:nvSpPr>
        <p:spPr>
          <a:xfrm>
            <a:off x="4080388" y="5725894"/>
            <a:ext cx="7133744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завжди можна дослідити множину всіх об’єктів, що підлягають дослідженню?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77DE71C-08EF-4701-A2DD-41DFF073CF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32068"/>
            <a:ext cx="1124957" cy="1124957"/>
          </a:xfrm>
          <a:prstGeom prst="rect">
            <a:avLst/>
          </a:prstGeom>
        </p:spPr>
      </p:pic>
      <p:grpSp>
        <p:nvGrpSpPr>
          <p:cNvPr id="15" name="Групувати 14">
            <a:extLst>
              <a:ext uri="{FF2B5EF4-FFF2-40B4-BE49-F238E27FC236}">
                <a16:creationId xmlns:a16="http://schemas.microsoft.com/office/drawing/2014/main" id="{695BD0FD-7E60-4B5C-B273-E08B54F97051}"/>
              </a:ext>
            </a:extLst>
          </p:cNvPr>
          <p:cNvGrpSpPr/>
          <p:nvPr/>
        </p:nvGrpSpPr>
        <p:grpSpPr>
          <a:xfrm flipH="1">
            <a:off x="912201" y="3513221"/>
            <a:ext cx="5380314" cy="2775155"/>
            <a:chOff x="6699566" y="4288379"/>
            <a:chExt cx="4405312" cy="2266950"/>
          </a:xfrm>
          <a:effectLst>
            <a:glow rad="63500">
              <a:schemeClr val="bg1">
                <a:alpha val="36000"/>
              </a:schemeClr>
            </a:glow>
          </a:effectLst>
        </p:grpSpPr>
        <p:pic>
          <p:nvPicPr>
            <p:cNvPr id="16" name="Рисунок 15" descr="Зображення, що містить дерево, човен&#10;&#10;Автоматично згенерований опис">
              <a:extLst>
                <a:ext uri="{FF2B5EF4-FFF2-40B4-BE49-F238E27FC236}">
                  <a16:creationId xmlns:a16="http://schemas.microsoft.com/office/drawing/2014/main" id="{33473070-4D61-4515-A07F-925B48DF2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566" y="4288379"/>
              <a:ext cx="4405312" cy="226695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A5833F8-50AB-4962-B890-30F4FDAF03CC}"/>
                </a:ext>
              </a:extLst>
            </p:cNvPr>
            <p:cNvSpPr txBox="1"/>
            <p:nvPr/>
          </p:nvSpPr>
          <p:spPr>
            <a:xfrm>
              <a:off x="7235992" y="4753902"/>
              <a:ext cx="3352800" cy="122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Генеральна сукупність </a:t>
              </a:r>
              <a:r>
                <a:rPr lang="uk-UA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– це сукупність усіх об’єктів, що підлягають дослідженню</a:t>
              </a:r>
            </a:p>
          </p:txBody>
        </p:sp>
      </p:grpSp>
      <p:sp>
        <p:nvSpPr>
          <p:cNvPr id="23" name="Прямоугольник 7">
            <a:extLst>
              <a:ext uri="{FF2B5EF4-FFF2-40B4-BE49-F238E27FC236}">
                <a16:creationId xmlns:a16="http://schemas.microsoft.com/office/drawing/2014/main" id="{059375E8-A20C-4E9A-9D1D-A16E81EE0674}"/>
              </a:ext>
            </a:extLst>
          </p:cNvPr>
          <p:cNvSpPr/>
          <p:nvPr/>
        </p:nvSpPr>
        <p:spPr>
          <a:xfrm>
            <a:off x="7185260" y="5541227"/>
            <a:ext cx="4028872" cy="1200329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Наведіть приклад генеральної сукупності та вибірки з неї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82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Вибірка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5A6274E-1ED0-432F-A17C-FD3F57346184}"/>
                  </a:ext>
                </a:extLst>
              </p:cNvPr>
              <p:cNvSpPr txBox="1"/>
              <p:nvPr/>
            </p:nvSpPr>
            <p:spPr>
              <a:xfrm>
                <a:off x="713003" y="2552020"/>
                <a:ext cx="107659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𝟕𝟎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d>
                            <m:dPr>
                              <m:begChr m:val=""/>
                              <m:endChr m:val="}"/>
                              <m:ctrlP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𝟗𝟎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5A6274E-1ED0-432F-A17C-FD3F573461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03" y="2552020"/>
                <a:ext cx="10765991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A98E24-E37C-4598-88A8-ADCD9B60C7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77DE71C-08EF-4701-A2DD-41DFF073CF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32068"/>
            <a:ext cx="1124957" cy="1124957"/>
          </a:xfrm>
          <a:prstGeom prst="rect">
            <a:avLst/>
          </a:prstGeom>
        </p:spPr>
      </p:pic>
      <p:grpSp>
        <p:nvGrpSpPr>
          <p:cNvPr id="15" name="Групувати 14">
            <a:extLst>
              <a:ext uri="{FF2B5EF4-FFF2-40B4-BE49-F238E27FC236}">
                <a16:creationId xmlns:a16="http://schemas.microsoft.com/office/drawing/2014/main" id="{695BD0FD-7E60-4B5C-B273-E08B54F97051}"/>
              </a:ext>
            </a:extLst>
          </p:cNvPr>
          <p:cNvGrpSpPr/>
          <p:nvPr/>
        </p:nvGrpSpPr>
        <p:grpSpPr>
          <a:xfrm flipH="1">
            <a:off x="912201" y="3513221"/>
            <a:ext cx="5380314" cy="2775155"/>
            <a:chOff x="6699566" y="4288379"/>
            <a:chExt cx="4405312" cy="2266950"/>
          </a:xfrm>
          <a:effectLst>
            <a:glow rad="63500">
              <a:schemeClr val="bg1">
                <a:alpha val="36000"/>
              </a:schemeClr>
            </a:glow>
          </a:effectLst>
        </p:grpSpPr>
        <p:pic>
          <p:nvPicPr>
            <p:cNvPr id="16" name="Рисунок 15" descr="Зображення, що містить дерево, човен&#10;&#10;Автоматично згенерований опис">
              <a:extLst>
                <a:ext uri="{FF2B5EF4-FFF2-40B4-BE49-F238E27FC236}">
                  <a16:creationId xmlns:a16="http://schemas.microsoft.com/office/drawing/2014/main" id="{33473070-4D61-4515-A07F-925B48DF2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566" y="4288379"/>
              <a:ext cx="4405312" cy="226695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A5833F8-50AB-4962-B890-30F4FDAF03CC}"/>
                </a:ext>
              </a:extLst>
            </p:cNvPr>
            <p:cNvSpPr txBox="1"/>
            <p:nvPr/>
          </p:nvSpPr>
          <p:spPr>
            <a:xfrm>
              <a:off x="7235992" y="4753902"/>
              <a:ext cx="3352800" cy="1227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Генеральна сукупність </a:t>
              </a:r>
              <a:r>
                <a:rPr lang="uk-UA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– це сукупність усіх об’єктів, що підлягають дослідженню</a:t>
              </a:r>
            </a:p>
          </p:txBody>
        </p:sp>
      </p:grpSp>
      <p:sp>
        <p:nvSpPr>
          <p:cNvPr id="23" name="Прямоугольник 7">
            <a:extLst>
              <a:ext uri="{FF2B5EF4-FFF2-40B4-BE49-F238E27FC236}">
                <a16:creationId xmlns:a16="http://schemas.microsoft.com/office/drawing/2014/main" id="{059375E8-A20C-4E9A-9D1D-A16E81EE0674}"/>
              </a:ext>
            </a:extLst>
          </p:cNvPr>
          <p:cNvSpPr/>
          <p:nvPr/>
        </p:nvSpPr>
        <p:spPr>
          <a:xfrm>
            <a:off x="7185260" y="5541227"/>
            <a:ext cx="4028872" cy="1200329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Наведіть приклад генеральної сукупності та вибірки з неї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B67686-9F99-4CB5-A6E9-141575C3AC1E}"/>
              </a:ext>
            </a:extLst>
          </p:cNvPr>
          <p:cNvSpPr txBox="1"/>
          <p:nvPr/>
        </p:nvSpPr>
        <p:spPr>
          <a:xfrm>
            <a:off x="370112" y="39338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Характеристики варіаційних рядів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кутник: округлені кути 18">
                <a:extLst>
                  <a:ext uri="{FF2B5EF4-FFF2-40B4-BE49-F238E27FC236}">
                    <a16:creationId xmlns:a16="http://schemas.microsoft.com/office/drawing/2014/main" id="{72D8D8C9-D208-4003-BD2F-BE99D635C504}"/>
                  </a:ext>
                </a:extLst>
              </p:cNvPr>
              <p:cNvSpPr/>
              <p:nvPr/>
            </p:nvSpPr>
            <p:spPr>
              <a:xfrm>
                <a:off x="977868" y="4696737"/>
                <a:ext cx="4039899" cy="935330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Середнє значення вибірки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bar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ba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9" name="Прямокутник: округлені кути 18">
                <a:extLst>
                  <a:ext uri="{FF2B5EF4-FFF2-40B4-BE49-F238E27FC236}">
                    <a16:creationId xmlns:a16="http://schemas.microsoft.com/office/drawing/2014/main" id="{72D8D8C9-D208-4003-BD2F-BE99D635C5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868" y="4696737"/>
                <a:ext cx="4039899" cy="935330"/>
              </a:xfrm>
              <a:prstGeom prst="roundRect">
                <a:avLst/>
              </a:prstGeom>
              <a:blipFill>
                <a:blip r:embed="rId7"/>
                <a:stretch>
                  <a:fillRect t="-7143" b="-1818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0A79D101-72AA-4AC3-8B90-8FDDF3A74388}"/>
                  </a:ext>
                </a:extLst>
              </p:cNvPr>
              <p:cNvSpPr/>
              <p:nvPr/>
            </p:nvSpPr>
            <p:spPr>
              <a:xfrm>
                <a:off x="5648075" y="4752791"/>
                <a:ext cx="4028872" cy="872162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bar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ba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𝒏</m:t>
                              </m:r>
                            </m:sub>
                          </m:sSub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0A79D101-72AA-4AC3-8B90-8FDDF3A743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8075" y="4752791"/>
                <a:ext cx="4028872" cy="8721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Овал 4">
            <a:extLst>
              <a:ext uri="{FF2B5EF4-FFF2-40B4-BE49-F238E27FC236}">
                <a16:creationId xmlns:a16="http://schemas.microsoft.com/office/drawing/2014/main" id="{3220E499-CE46-4DBE-8AEC-A5206ABCECA9}"/>
              </a:ext>
            </a:extLst>
          </p:cNvPr>
          <p:cNvSpPr/>
          <p:nvPr/>
        </p:nvSpPr>
        <p:spPr>
          <a:xfrm>
            <a:off x="42759" y="4725846"/>
            <a:ext cx="875146" cy="875146"/>
          </a:xfrm>
          <a:prstGeom prst="ellipse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uk-UA" sz="2000" b="1" dirty="0"/>
          </a:p>
        </p:txBody>
      </p:sp>
    </p:spTree>
    <p:extLst>
      <p:ext uri="{BB962C8B-B14F-4D97-AF65-F5344CB8AC3E}">
        <p14:creationId xmlns:p14="http://schemas.microsoft.com/office/powerpoint/2010/main" val="236156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2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 animBg="1"/>
      <p:bldP spid="18" grpId="0"/>
      <p:bldP spid="19" grpId="0" animBg="1"/>
      <p:bldP spid="19" grpId="1" animBg="1"/>
      <p:bldP spid="20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B67686-9F99-4CB5-A6E9-141575C3AC1E}"/>
              </a:ext>
            </a:extLst>
          </p:cNvPr>
          <p:cNvSpPr txBox="1"/>
          <p:nvPr/>
        </p:nvSpPr>
        <p:spPr>
          <a:xfrm>
            <a:off x="370112" y="39338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Характеристики варіаційних рядів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5A6274E-1ED0-432F-A17C-FD3F57346184}"/>
                  </a:ext>
                </a:extLst>
              </p:cNvPr>
              <p:cNvSpPr txBox="1"/>
              <p:nvPr/>
            </p:nvSpPr>
            <p:spPr>
              <a:xfrm>
                <a:off x="713003" y="2552020"/>
                <a:ext cx="107659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𝟕𝟎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d>
                            <m:dPr>
                              <m:begChr m:val=""/>
                              <m:endChr m:val="}"/>
                              <m:ctrlP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𝟗𝟎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5A6274E-1ED0-432F-A17C-FD3F573461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03" y="2552020"/>
                <a:ext cx="10765991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кутник: округлені кути 18">
                <a:extLst>
                  <a:ext uri="{FF2B5EF4-FFF2-40B4-BE49-F238E27FC236}">
                    <a16:creationId xmlns:a16="http://schemas.microsoft.com/office/drawing/2014/main" id="{72D8D8C9-D208-4003-BD2F-BE99D635C504}"/>
                  </a:ext>
                </a:extLst>
              </p:cNvPr>
              <p:cNvSpPr/>
              <p:nvPr/>
            </p:nvSpPr>
            <p:spPr>
              <a:xfrm>
                <a:off x="977868" y="4696737"/>
                <a:ext cx="4039899" cy="935330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Середнє значення вибірки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bar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ba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9" name="Прямокутник: округлені кути 18">
                <a:extLst>
                  <a:ext uri="{FF2B5EF4-FFF2-40B4-BE49-F238E27FC236}">
                    <a16:creationId xmlns:a16="http://schemas.microsoft.com/office/drawing/2014/main" id="{72D8D8C9-D208-4003-BD2F-BE99D635C5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868" y="4696737"/>
                <a:ext cx="4039899" cy="935330"/>
              </a:xfrm>
              <a:prstGeom prst="roundRect">
                <a:avLst/>
              </a:prstGeom>
              <a:blipFill>
                <a:blip r:embed="rId4"/>
                <a:stretch>
                  <a:fillRect t="-7143" b="-1818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0A79D101-72AA-4AC3-8B90-8FDDF3A74388}"/>
                  </a:ext>
                </a:extLst>
              </p:cNvPr>
              <p:cNvSpPr/>
              <p:nvPr/>
            </p:nvSpPr>
            <p:spPr>
              <a:xfrm>
                <a:off x="5648075" y="4752791"/>
                <a:ext cx="4028872" cy="872162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bar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ba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𝒏</m:t>
                              </m:r>
                            </m:sub>
                          </m:sSub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0A79D101-72AA-4AC3-8B90-8FDDF3A743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8075" y="4752791"/>
                <a:ext cx="4028872" cy="8721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Овал 4">
            <a:extLst>
              <a:ext uri="{FF2B5EF4-FFF2-40B4-BE49-F238E27FC236}">
                <a16:creationId xmlns:a16="http://schemas.microsoft.com/office/drawing/2014/main" id="{3220E499-CE46-4DBE-8AEC-A5206ABCECA9}"/>
              </a:ext>
            </a:extLst>
          </p:cNvPr>
          <p:cNvSpPr/>
          <p:nvPr/>
        </p:nvSpPr>
        <p:spPr>
          <a:xfrm>
            <a:off x="42759" y="4725846"/>
            <a:ext cx="875146" cy="875146"/>
          </a:xfrm>
          <a:prstGeom prst="ellipse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uk-UA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2D34766A-1C72-44ED-BE57-309ADB91988E}"/>
                  </a:ext>
                </a:extLst>
              </p:cNvPr>
              <p:cNvSpPr/>
              <p:nvPr/>
            </p:nvSpPr>
            <p:spPr>
              <a:xfrm>
                <a:off x="713003" y="5374423"/>
                <a:ext cx="10644808" cy="91057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bar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ba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𝟑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𝟕𝟎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𝟗𝟎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𝟏𝟗</m:t>
                          </m:r>
                        </m:den>
                      </m:f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≈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𝟑𝟔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𝟑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>
                <a:extLst>
                  <a:ext uri="{FF2B5EF4-FFF2-40B4-BE49-F238E27FC236}">
                    <a16:creationId xmlns:a16="http://schemas.microsoft.com/office/drawing/2014/main" id="{2D34766A-1C72-44ED-BE57-309ADB9198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03" y="5374423"/>
                <a:ext cx="10644808" cy="91057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Овал 21">
            <a:extLst>
              <a:ext uri="{FF2B5EF4-FFF2-40B4-BE49-F238E27FC236}">
                <a16:creationId xmlns:a16="http://schemas.microsoft.com/office/drawing/2014/main" id="{FED3CB2C-5EB1-4804-B2DC-69559E639226}"/>
              </a:ext>
            </a:extLst>
          </p:cNvPr>
          <p:cNvSpPr/>
          <p:nvPr/>
        </p:nvSpPr>
        <p:spPr>
          <a:xfrm>
            <a:off x="42759" y="4749807"/>
            <a:ext cx="875146" cy="875146"/>
          </a:xfrm>
          <a:prstGeom prst="ellipse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uk-UA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кутник: округлені кути 23">
                <a:extLst>
                  <a:ext uri="{FF2B5EF4-FFF2-40B4-BE49-F238E27FC236}">
                    <a16:creationId xmlns:a16="http://schemas.microsoft.com/office/drawing/2014/main" id="{4245614E-5128-44AA-9242-A300040223AA}"/>
                  </a:ext>
                </a:extLst>
              </p:cNvPr>
              <p:cNvSpPr/>
              <p:nvPr/>
            </p:nvSpPr>
            <p:spPr>
              <a:xfrm>
                <a:off x="977868" y="4689623"/>
                <a:ext cx="4039899" cy="935330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Медіана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𝑴𝒆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кутник: округлені кути 23">
                <a:extLst>
                  <a:ext uri="{FF2B5EF4-FFF2-40B4-BE49-F238E27FC236}">
                    <a16:creationId xmlns:a16="http://schemas.microsoft.com/office/drawing/2014/main" id="{4245614E-5128-44AA-9242-A300040223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868" y="4689623"/>
                <a:ext cx="4039899" cy="935330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22FCE66-0A49-414F-A96E-DED8A361F20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27" name="Прямоугольник 7">
            <a:extLst>
              <a:ext uri="{FF2B5EF4-FFF2-40B4-BE49-F238E27FC236}">
                <a16:creationId xmlns:a16="http://schemas.microsoft.com/office/drawing/2014/main" id="{D2F461CD-7510-4C88-B146-27D5D4EBAD5F}"/>
              </a:ext>
            </a:extLst>
          </p:cNvPr>
          <p:cNvSpPr/>
          <p:nvPr/>
        </p:nvSpPr>
        <p:spPr>
          <a:xfrm>
            <a:off x="4884821" y="5815679"/>
            <a:ext cx="6329311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Спробуйте самостійно сформулювати означення медіани вибірки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Прямокутник: округлені кути 27">
            <a:extLst>
              <a:ext uri="{FF2B5EF4-FFF2-40B4-BE49-F238E27FC236}">
                <a16:creationId xmlns:a16="http://schemas.microsoft.com/office/drawing/2014/main" id="{2148D654-BEED-4A10-AC60-208F398E35D2}"/>
              </a:ext>
            </a:extLst>
          </p:cNvPr>
          <p:cNvSpPr/>
          <p:nvPr/>
        </p:nvSpPr>
        <p:spPr>
          <a:xfrm>
            <a:off x="713003" y="2600325"/>
            <a:ext cx="531597" cy="43497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Ліва фігурна дужка 1">
            <a:extLst>
              <a:ext uri="{FF2B5EF4-FFF2-40B4-BE49-F238E27FC236}">
                <a16:creationId xmlns:a16="http://schemas.microsoft.com/office/drawing/2014/main" id="{AC28589E-88F4-42EA-AD53-B14F3FA17236}"/>
              </a:ext>
            </a:extLst>
          </p:cNvPr>
          <p:cNvSpPr/>
          <p:nvPr/>
        </p:nvSpPr>
        <p:spPr>
          <a:xfrm rot="16200000">
            <a:off x="3088908" y="1098839"/>
            <a:ext cx="344129" cy="4311159"/>
          </a:xfrm>
          <a:prstGeom prst="leftBrace">
            <a:avLst>
              <a:gd name="adj1" fmla="val 62952"/>
              <a:gd name="adj2" fmla="val 50000"/>
            </a:avLst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9" name="Ліва фігурна дужка 28">
            <a:extLst>
              <a:ext uri="{FF2B5EF4-FFF2-40B4-BE49-F238E27FC236}">
                <a16:creationId xmlns:a16="http://schemas.microsoft.com/office/drawing/2014/main" id="{6F2B2908-D3AC-4A2C-BE70-7504BEA72354}"/>
              </a:ext>
            </a:extLst>
          </p:cNvPr>
          <p:cNvSpPr/>
          <p:nvPr/>
        </p:nvSpPr>
        <p:spPr>
          <a:xfrm rot="16200000">
            <a:off x="8641912" y="1098839"/>
            <a:ext cx="344129" cy="4311159"/>
          </a:xfrm>
          <a:prstGeom prst="leftBrace">
            <a:avLst>
              <a:gd name="adj1" fmla="val 62952"/>
              <a:gd name="adj2" fmla="val 50000"/>
            </a:avLst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8B0798FC-8248-4CCD-AF2E-608ECCA686B7}"/>
              </a:ext>
            </a:extLst>
          </p:cNvPr>
          <p:cNvSpPr/>
          <p:nvPr/>
        </p:nvSpPr>
        <p:spPr>
          <a:xfrm>
            <a:off x="2163692" y="3640766"/>
            <a:ext cx="2194560" cy="395931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 елементів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Прямокутник 30">
            <a:extLst>
              <a:ext uri="{FF2B5EF4-FFF2-40B4-BE49-F238E27FC236}">
                <a16:creationId xmlns:a16="http://schemas.microsoft.com/office/drawing/2014/main" id="{A0FB6A8D-E1B6-409E-AA51-A3C00E57025C}"/>
              </a:ext>
            </a:extLst>
          </p:cNvPr>
          <p:cNvSpPr/>
          <p:nvPr/>
        </p:nvSpPr>
        <p:spPr>
          <a:xfrm>
            <a:off x="7716696" y="3638025"/>
            <a:ext cx="2194560" cy="395931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 елементів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Прямоугольник 7">
            <a:extLst>
              <a:ext uri="{FF2B5EF4-FFF2-40B4-BE49-F238E27FC236}">
                <a16:creationId xmlns:a16="http://schemas.microsoft.com/office/drawing/2014/main" id="{8292D281-205F-4CE3-AF43-2CA323E626F2}"/>
              </a:ext>
            </a:extLst>
          </p:cNvPr>
          <p:cNvSpPr/>
          <p:nvPr/>
        </p:nvSpPr>
        <p:spPr>
          <a:xfrm>
            <a:off x="5648075" y="4741789"/>
            <a:ext cx="4028872" cy="830997"/>
          </a:xfrm>
          <a:prstGeom prst="rect">
            <a:avLst/>
          </a:prstGeom>
          <a:solidFill>
            <a:srgbClr val="86030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Серединне значення варіаційного ряду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9A0A547-00B5-45E4-98B8-5F95E4684264}"/>
                  </a:ext>
                </a:extLst>
              </p:cNvPr>
              <p:cNvSpPr txBox="1"/>
              <p:nvPr/>
            </p:nvSpPr>
            <p:spPr>
              <a:xfrm>
                <a:off x="713003" y="1243827"/>
                <a:ext cx="107659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𝟐𝟕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𝟒𝟐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𝟒𝟒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𝟒𝟒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𝟖𝟕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d>
                            <m:dPr>
                              <m:begChr m:val=""/>
                              <m:endChr m:val="}"/>
                              <m:ctrlP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𝟖𝟖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9A0A547-00B5-45E4-98B8-5F95E46842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03" y="1243827"/>
                <a:ext cx="10765991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Прямоугольник 7">
            <a:extLst>
              <a:ext uri="{FF2B5EF4-FFF2-40B4-BE49-F238E27FC236}">
                <a16:creationId xmlns:a16="http://schemas.microsoft.com/office/drawing/2014/main" id="{13B62DD1-6887-47C4-A959-71D8359967A0}"/>
              </a:ext>
            </a:extLst>
          </p:cNvPr>
          <p:cNvSpPr/>
          <p:nvPr/>
        </p:nvSpPr>
        <p:spPr>
          <a:xfrm>
            <a:off x="3465095" y="5823504"/>
            <a:ext cx="7749037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знайти медіану вибірки, якщо варіаційний ряд складається з парної кількості елементів?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Прямокутник: округлені кути 31">
            <a:extLst>
              <a:ext uri="{FF2B5EF4-FFF2-40B4-BE49-F238E27FC236}">
                <a16:creationId xmlns:a16="http://schemas.microsoft.com/office/drawing/2014/main" id="{2F7F6774-00AD-4DEC-ABDF-0DB6F95555AA}"/>
              </a:ext>
            </a:extLst>
          </p:cNvPr>
          <p:cNvSpPr/>
          <p:nvPr/>
        </p:nvSpPr>
        <p:spPr>
          <a:xfrm>
            <a:off x="3825090" y="1295426"/>
            <a:ext cx="1066324" cy="43497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96459E2C-CED8-4989-BA95-A86E027AD4CE}"/>
                  </a:ext>
                </a:extLst>
              </p:cNvPr>
              <p:cNvSpPr/>
              <p:nvPr/>
            </p:nvSpPr>
            <p:spPr>
              <a:xfrm>
                <a:off x="8813976" y="1065369"/>
                <a:ext cx="3428742" cy="898964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𝑴𝒆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𝟒𝟐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𝟒𝟒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𝟐</m:t>
                          </m:r>
                        </m:den>
                      </m:f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𝟒𝟑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Прямоугольник 7">
                <a:extLst>
                  <a:ext uri="{FF2B5EF4-FFF2-40B4-BE49-F238E27FC236}">
                    <a16:creationId xmlns:a16="http://schemas.microsoft.com/office/drawing/2014/main" id="{96459E2C-CED8-4989-BA95-A86E027AD4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3976" y="1065369"/>
                <a:ext cx="3428742" cy="89896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Прямоугольник 7">
            <a:extLst>
              <a:ext uri="{FF2B5EF4-FFF2-40B4-BE49-F238E27FC236}">
                <a16:creationId xmlns:a16="http://schemas.microsoft.com/office/drawing/2014/main" id="{2C28CABD-2839-43B8-AC0C-37C6B54DA2A2}"/>
              </a:ext>
            </a:extLst>
          </p:cNvPr>
          <p:cNvSpPr/>
          <p:nvPr/>
        </p:nvSpPr>
        <p:spPr>
          <a:xfrm>
            <a:off x="1281132" y="5794708"/>
            <a:ext cx="9911358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медіану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вибірки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якщо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елементами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варіаційного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ряду є не числа і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маємо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парну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кількість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елементів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ряду?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кутник: округлені кути 34">
                <a:extLst>
                  <a:ext uri="{FF2B5EF4-FFF2-40B4-BE49-F238E27FC236}">
                    <a16:creationId xmlns:a16="http://schemas.microsoft.com/office/drawing/2014/main" id="{6B368EAC-4B3C-4C97-A88A-F84494F7CF3A}"/>
                  </a:ext>
                </a:extLst>
              </p:cNvPr>
              <p:cNvSpPr/>
              <p:nvPr/>
            </p:nvSpPr>
            <p:spPr>
              <a:xfrm>
                <a:off x="3558339" y="827076"/>
                <a:ext cx="5075321" cy="624114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Оцінки за шкалою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𝑬𝑪𝑻𝑺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кутник: округлені кути 34">
                <a:extLst>
                  <a:ext uri="{FF2B5EF4-FFF2-40B4-BE49-F238E27FC236}">
                    <a16:creationId xmlns:a16="http://schemas.microsoft.com/office/drawing/2014/main" id="{6B368EAC-4B3C-4C97-A88A-F84494F7CF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8339" y="827076"/>
                <a:ext cx="5075321" cy="624114"/>
              </a:xfrm>
              <a:prstGeom prst="roundRect">
                <a:avLst/>
              </a:prstGeom>
              <a:blipFill>
                <a:blip r:embed="rId11"/>
                <a:stretch>
                  <a:fillRect t="-2941" b="-1764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B08636C-F95F-474E-AEC8-07DD7BBA314C}"/>
                  </a:ext>
                </a:extLst>
              </p:cNvPr>
              <p:cNvSpPr txBox="1"/>
              <p:nvPr/>
            </p:nvSpPr>
            <p:spPr>
              <a:xfrm>
                <a:off x="3851089" y="2395040"/>
                <a:ext cx="448981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uk-UA" sz="32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𝑭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𝑪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𝑪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𝑩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𝑩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</m:oMath>
                  </m:oMathPara>
                </a14:m>
                <a:endParaRPr lang="uk-UA" sz="3200" b="1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B08636C-F95F-474E-AEC8-07DD7BBA31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089" y="2395040"/>
                <a:ext cx="4489819" cy="49244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 сполучна лінія 6">
            <a:extLst>
              <a:ext uri="{FF2B5EF4-FFF2-40B4-BE49-F238E27FC236}">
                <a16:creationId xmlns:a16="http://schemas.microsoft.com/office/drawing/2014/main" id="{8FDD948C-D2E7-4FD3-A7DA-053CCA2D8A3A}"/>
              </a:ext>
            </a:extLst>
          </p:cNvPr>
          <p:cNvCxnSpPr/>
          <p:nvPr/>
        </p:nvCxnSpPr>
        <p:spPr>
          <a:xfrm>
            <a:off x="5721352" y="2887483"/>
            <a:ext cx="6794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799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22222E-6 L -2.91667E-6 -0.16158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0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3.33333E-6 -0.16343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17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48148E-6 L 4.375E-6 -0.16528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41198 3.7037E-7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2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750"/>
                            </p:stCondLst>
                            <p:childTnLst>
                              <p:par>
                                <p:cTn id="8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"/>
                            </p:stCondLst>
                            <p:childTnLst>
                              <p:par>
                                <p:cTn id="1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0.1336 -1.85185E-6 " pathEditMode="relative" rAng="0" ptsTypes="AA">
                                      <p:cBhvr>
                                        <p:cTn id="13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5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75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500"/>
                            </p:stCondLst>
                            <p:childTnLst>
                              <p:par>
                                <p:cTn id="19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9" grpId="0" animBg="1"/>
      <p:bldP spid="19" grpId="1" animBg="1"/>
      <p:bldP spid="20" grpId="0" animBg="1"/>
      <p:bldP spid="20" grpId="1" animBg="1"/>
      <p:bldP spid="5" grpId="0" animBg="1"/>
      <p:bldP spid="5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4" grpId="2" animBg="1"/>
      <p:bldP spid="27" grpId="0" animBg="1"/>
      <p:bldP spid="27" grpId="1" animBg="1"/>
      <p:bldP spid="28" grpId="0" animBg="1"/>
      <p:bldP spid="28" grpId="1" animBg="1"/>
      <p:bldP spid="28" grpId="2" animBg="1"/>
      <p:bldP spid="2" grpId="0" animBg="1"/>
      <p:bldP spid="2" grpId="1" animBg="1"/>
      <p:bldP spid="29" grpId="0" animBg="1"/>
      <p:bldP spid="29" grpId="1" animBg="1"/>
      <p:bldP spid="6" grpId="0" animBg="1"/>
      <p:bldP spid="6" grpId="1" animBg="1"/>
      <p:bldP spid="6" grpId="2" animBg="1"/>
      <p:bldP spid="31" grpId="0" animBg="1"/>
      <p:bldP spid="31" grpId="1" animBg="1"/>
      <p:bldP spid="31" grpId="2" animBg="1"/>
      <p:bldP spid="25" grpId="0" animBg="1"/>
      <p:bldP spid="25" grpId="1" animBg="1"/>
      <p:bldP spid="23" grpId="0"/>
      <p:bldP spid="23" grpId="1"/>
      <p:bldP spid="30" grpId="0" animBg="1"/>
      <p:bldP spid="30" grpId="1" animBg="1"/>
      <p:bldP spid="32" grpId="0" animBg="1"/>
      <p:bldP spid="32" grpId="1" animBg="1"/>
      <p:bldP spid="32" grpId="2" animBg="1"/>
      <p:bldP spid="33" grpId="0" animBg="1"/>
      <p:bldP spid="33" grpId="1" animBg="1"/>
      <p:bldP spid="34" grpId="0" animBg="1"/>
      <p:bldP spid="35" grpId="0" animBg="1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вал 21">
            <a:extLst>
              <a:ext uri="{FF2B5EF4-FFF2-40B4-BE49-F238E27FC236}">
                <a16:creationId xmlns:a16="http://schemas.microsoft.com/office/drawing/2014/main" id="{FED3CB2C-5EB1-4804-B2DC-69559E639226}"/>
              </a:ext>
            </a:extLst>
          </p:cNvPr>
          <p:cNvSpPr/>
          <p:nvPr/>
        </p:nvSpPr>
        <p:spPr>
          <a:xfrm>
            <a:off x="42759" y="882270"/>
            <a:ext cx="875146" cy="875146"/>
          </a:xfrm>
          <a:prstGeom prst="ellipse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/>
              <a:t>3</a:t>
            </a:r>
            <a:endParaRPr lang="uk-UA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кутник: округлені кути 23">
                <a:extLst>
                  <a:ext uri="{FF2B5EF4-FFF2-40B4-BE49-F238E27FC236}">
                    <a16:creationId xmlns:a16="http://schemas.microsoft.com/office/drawing/2014/main" id="{4245614E-5128-44AA-9242-A300040223AA}"/>
                  </a:ext>
                </a:extLst>
              </p:cNvPr>
              <p:cNvSpPr/>
              <p:nvPr/>
            </p:nvSpPr>
            <p:spPr>
              <a:xfrm>
                <a:off x="977868" y="822086"/>
                <a:ext cx="4039899" cy="935330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Мода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𝑴𝒐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кутник: округлені кути 23">
                <a:extLst>
                  <a:ext uri="{FF2B5EF4-FFF2-40B4-BE49-F238E27FC236}">
                    <a16:creationId xmlns:a16="http://schemas.microsoft.com/office/drawing/2014/main" id="{4245614E-5128-44AA-9242-A300040223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868" y="822086"/>
                <a:ext cx="4039899" cy="935330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Прямоугольник 7">
            <a:extLst>
              <a:ext uri="{FF2B5EF4-FFF2-40B4-BE49-F238E27FC236}">
                <a16:creationId xmlns:a16="http://schemas.microsoft.com/office/drawing/2014/main" id="{8292D281-205F-4CE3-AF43-2CA323E626F2}"/>
              </a:ext>
            </a:extLst>
          </p:cNvPr>
          <p:cNvSpPr/>
          <p:nvPr/>
        </p:nvSpPr>
        <p:spPr>
          <a:xfrm>
            <a:off x="5648075" y="874252"/>
            <a:ext cx="4028872" cy="830997"/>
          </a:xfrm>
          <a:prstGeom prst="rect">
            <a:avLst/>
          </a:prstGeom>
          <a:solidFill>
            <a:srgbClr val="86030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Варіанта вибірки з найбільшою частотою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B67686-9F99-4CB5-A6E9-141575C3AC1E}"/>
              </a:ext>
            </a:extLst>
          </p:cNvPr>
          <p:cNvSpPr txBox="1"/>
          <p:nvPr/>
        </p:nvSpPr>
        <p:spPr>
          <a:xfrm>
            <a:off x="370112" y="39338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Характеристики варіаційних рядів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5A6274E-1ED0-432F-A17C-FD3F57346184}"/>
                  </a:ext>
                </a:extLst>
              </p:cNvPr>
              <p:cNvSpPr txBox="1"/>
              <p:nvPr/>
            </p:nvSpPr>
            <p:spPr>
              <a:xfrm>
                <a:off x="713003" y="2552020"/>
                <a:ext cx="107659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𝟕𝟎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d>
                            <m:dPr>
                              <m:begChr m:val=""/>
                              <m:endChr m:val="}"/>
                              <m:ctrlP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𝟗𝟎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5A6274E-1ED0-432F-A17C-FD3F573461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03" y="2552020"/>
                <a:ext cx="10765991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кутник: округлені кути 34">
                <a:extLst>
                  <a:ext uri="{FF2B5EF4-FFF2-40B4-BE49-F238E27FC236}">
                    <a16:creationId xmlns:a16="http://schemas.microsoft.com/office/drawing/2014/main" id="{6B368EAC-4B3C-4C97-A88A-F84494F7CF3A}"/>
                  </a:ext>
                </a:extLst>
              </p:cNvPr>
              <p:cNvSpPr/>
              <p:nvPr/>
            </p:nvSpPr>
            <p:spPr>
              <a:xfrm>
                <a:off x="3558339" y="827076"/>
                <a:ext cx="5075321" cy="624114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Оцінки за шкалою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𝑬𝑪𝑻𝑺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кутник: округлені кути 34">
                <a:extLst>
                  <a:ext uri="{FF2B5EF4-FFF2-40B4-BE49-F238E27FC236}">
                    <a16:creationId xmlns:a16="http://schemas.microsoft.com/office/drawing/2014/main" id="{6B368EAC-4B3C-4C97-A88A-F84494F7CF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8339" y="827076"/>
                <a:ext cx="5075321" cy="624114"/>
              </a:xfrm>
              <a:prstGeom prst="roundRect">
                <a:avLst/>
              </a:prstGeom>
              <a:blipFill>
                <a:blip r:embed="rId5"/>
                <a:stretch>
                  <a:fillRect t="-2941" b="-1764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B08636C-F95F-474E-AEC8-07DD7BBA314C}"/>
                  </a:ext>
                </a:extLst>
              </p:cNvPr>
              <p:cNvSpPr txBox="1"/>
              <p:nvPr/>
            </p:nvSpPr>
            <p:spPr>
              <a:xfrm>
                <a:off x="3851089" y="2395040"/>
                <a:ext cx="448981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uk-UA" sz="32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𝑭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𝑬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𝑪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𝑪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𝑩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𝑩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uk-UA" sz="3200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</m:oMath>
                  </m:oMathPara>
                </a14:m>
                <a:endParaRPr lang="uk-UA" sz="3200" b="1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B08636C-F95F-474E-AEC8-07DD7BBA31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089" y="2395040"/>
                <a:ext cx="4489819" cy="4924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 сполучна лінія 6">
            <a:extLst>
              <a:ext uri="{FF2B5EF4-FFF2-40B4-BE49-F238E27FC236}">
                <a16:creationId xmlns:a16="http://schemas.microsoft.com/office/drawing/2014/main" id="{8FDD948C-D2E7-4FD3-A7DA-053CCA2D8A3A}"/>
              </a:ext>
            </a:extLst>
          </p:cNvPr>
          <p:cNvCxnSpPr/>
          <p:nvPr/>
        </p:nvCxnSpPr>
        <p:spPr>
          <a:xfrm>
            <a:off x="5721352" y="2887483"/>
            <a:ext cx="6794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19AAC77F-59B0-4A02-8196-0E41BDF690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39" name="Прямоугольник 7">
            <a:extLst>
              <a:ext uri="{FF2B5EF4-FFF2-40B4-BE49-F238E27FC236}">
                <a16:creationId xmlns:a16="http://schemas.microsoft.com/office/drawing/2014/main" id="{A737CA3F-F627-492C-B263-5B01C734313E}"/>
              </a:ext>
            </a:extLst>
          </p:cNvPr>
          <p:cNvSpPr/>
          <p:nvPr/>
        </p:nvSpPr>
        <p:spPr>
          <a:xfrm>
            <a:off x="1281132" y="5794708"/>
            <a:ext cx="9911358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медіану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вибірки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якщо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елементами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варіаційного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ряду є не числа і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маємо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парну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кількість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елементів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ряду?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Прямоугольник 7">
            <a:extLst>
              <a:ext uri="{FF2B5EF4-FFF2-40B4-BE49-F238E27FC236}">
                <a16:creationId xmlns:a16="http://schemas.microsoft.com/office/drawing/2014/main" id="{9F897A39-26A3-4B84-8FC7-0D7FDD0AEF7B}"/>
              </a:ext>
            </a:extLst>
          </p:cNvPr>
          <p:cNvSpPr/>
          <p:nvPr/>
        </p:nvSpPr>
        <p:spPr>
          <a:xfrm>
            <a:off x="4812632" y="5794707"/>
            <a:ext cx="6365254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Спробуйте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самостійно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сформулювати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означення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моди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вибірки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7">
            <a:extLst>
              <a:ext uri="{FF2B5EF4-FFF2-40B4-BE49-F238E27FC236}">
                <a16:creationId xmlns:a16="http://schemas.microsoft.com/office/drawing/2014/main" id="{4AD14676-69B7-4076-9E71-5C0B1C8393B7}"/>
              </a:ext>
            </a:extLst>
          </p:cNvPr>
          <p:cNvSpPr/>
          <p:nvPr/>
        </p:nvSpPr>
        <p:spPr>
          <a:xfrm>
            <a:off x="5871410" y="5780589"/>
            <a:ext cx="5321079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можна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зручніше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подати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інформацію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варіаційного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ряду?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Таблиця 3">
            <a:extLst>
              <a:ext uri="{FF2B5EF4-FFF2-40B4-BE49-F238E27FC236}">
                <a16:creationId xmlns:a16="http://schemas.microsoft.com/office/drawing/2014/main" id="{F4DF7C3A-91FF-4194-9FF1-E49EE1F19E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491914"/>
              </p:ext>
            </p:extLst>
          </p:nvPr>
        </p:nvGraphicFramePr>
        <p:xfrm>
          <a:off x="977868" y="3448824"/>
          <a:ext cx="8909264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658">
                  <a:extLst>
                    <a:ext uri="{9D8B030D-6E8A-4147-A177-3AD203B41FA5}">
                      <a16:colId xmlns:a16="http://schemas.microsoft.com/office/drawing/2014/main" val="4085142375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3706147777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3538722447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2863800279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2250237800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2952830784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849070499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3085092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8677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1101348"/>
                  </a:ext>
                </a:extLst>
              </a:tr>
            </a:tbl>
          </a:graphicData>
        </a:graphic>
      </p:graphicFrame>
      <p:sp>
        <p:nvSpPr>
          <p:cNvPr id="17" name="Прямоугольник 7">
            <a:extLst>
              <a:ext uri="{FF2B5EF4-FFF2-40B4-BE49-F238E27FC236}">
                <a16:creationId xmlns:a16="http://schemas.microsoft.com/office/drawing/2014/main" id="{1D0015C5-1E3D-4C0E-BD5D-838709C947F6}"/>
              </a:ext>
            </a:extLst>
          </p:cNvPr>
          <p:cNvSpPr/>
          <p:nvPr/>
        </p:nvSpPr>
        <p:spPr>
          <a:xfrm>
            <a:off x="5856807" y="5808826"/>
            <a:ext cx="5321079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є модою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цього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варіаційного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ряду?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0275A2BC-C2D4-4F33-9A14-AB70223CB4DD}"/>
                  </a:ext>
                </a:extLst>
              </p:cNvPr>
              <p:cNvSpPr/>
              <p:nvPr/>
            </p:nvSpPr>
            <p:spPr>
              <a:xfrm>
                <a:off x="977868" y="4804684"/>
                <a:ext cx="2434311" cy="52322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𝑴</m:t>
                    </m:r>
                    <m:sSub>
                      <m:sSub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𝒐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sub>
                    </m:sSub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𝟑𝟎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хв</a:t>
                </a:r>
              </a:p>
            </p:txBody>
          </p:sp>
        </mc:Choice>
        <mc:Fallback xmlns="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0275A2BC-C2D4-4F33-9A14-AB70223CB4D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868" y="4804684"/>
                <a:ext cx="2434311" cy="523220"/>
              </a:xfrm>
              <a:prstGeom prst="rect">
                <a:avLst/>
              </a:prstGeom>
              <a:blipFill>
                <a:blip r:embed="rId8"/>
                <a:stretch>
                  <a:fillRect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C079BD37-30EC-4365-B4A0-4D807B84A09D}"/>
                  </a:ext>
                </a:extLst>
              </p:cNvPr>
              <p:cNvSpPr/>
              <p:nvPr/>
            </p:nvSpPr>
            <p:spPr>
              <a:xfrm>
                <a:off x="977868" y="5516493"/>
                <a:ext cx="2434311" cy="52322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𝑴</m:t>
                    </m:r>
                    <m:sSub>
                      <m:sSub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𝒐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</m:sSub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𝟒𝟎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хв</a:t>
                </a:r>
              </a:p>
            </p:txBody>
          </p:sp>
        </mc:Choice>
        <mc:Fallback xmlns="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C079BD37-30EC-4365-B4A0-4D807B84A0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868" y="5516493"/>
                <a:ext cx="2434311" cy="523220"/>
              </a:xfrm>
              <a:prstGeom prst="rect">
                <a:avLst/>
              </a:prstGeom>
              <a:blipFill>
                <a:blip r:embed="rId9"/>
                <a:stretch>
                  <a:fillRect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846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2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4" grpId="1" animBg="1"/>
      <p:bldP spid="25" grpId="0" animBg="1"/>
      <p:bldP spid="25" grpId="1" animBg="1"/>
      <p:bldP spid="37" grpId="0"/>
      <p:bldP spid="35" grpId="0" animBg="1"/>
      <p:bldP spid="36" grpId="0"/>
      <p:bldP spid="39" grpId="0" animBg="1"/>
      <p:bldP spid="40" grpId="0" animBg="1"/>
      <p:bldP spid="40" grpId="1" animBg="1"/>
      <p:bldP spid="14" grpId="0" animBg="1"/>
      <p:bldP spid="14" grpId="1" animBg="1"/>
      <p:bldP spid="17" grpId="0" animBg="1"/>
      <p:bldP spid="17" grpId="1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вал 21">
            <a:extLst>
              <a:ext uri="{FF2B5EF4-FFF2-40B4-BE49-F238E27FC236}">
                <a16:creationId xmlns:a16="http://schemas.microsoft.com/office/drawing/2014/main" id="{FED3CB2C-5EB1-4804-B2DC-69559E639226}"/>
              </a:ext>
            </a:extLst>
          </p:cNvPr>
          <p:cNvSpPr/>
          <p:nvPr/>
        </p:nvSpPr>
        <p:spPr>
          <a:xfrm>
            <a:off x="42759" y="882270"/>
            <a:ext cx="875146" cy="875146"/>
          </a:xfrm>
          <a:prstGeom prst="ellipse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/>
              <a:t>3</a:t>
            </a:r>
            <a:endParaRPr lang="uk-UA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кутник: округлені кути 23">
                <a:extLst>
                  <a:ext uri="{FF2B5EF4-FFF2-40B4-BE49-F238E27FC236}">
                    <a16:creationId xmlns:a16="http://schemas.microsoft.com/office/drawing/2014/main" id="{4245614E-5128-44AA-9242-A300040223AA}"/>
                  </a:ext>
                </a:extLst>
              </p:cNvPr>
              <p:cNvSpPr/>
              <p:nvPr/>
            </p:nvSpPr>
            <p:spPr>
              <a:xfrm>
                <a:off x="977868" y="822086"/>
                <a:ext cx="4039899" cy="935330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Мода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𝑴𝒐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кутник: округлені кути 23">
                <a:extLst>
                  <a:ext uri="{FF2B5EF4-FFF2-40B4-BE49-F238E27FC236}">
                    <a16:creationId xmlns:a16="http://schemas.microsoft.com/office/drawing/2014/main" id="{4245614E-5128-44AA-9242-A300040223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868" y="822086"/>
                <a:ext cx="4039899" cy="935330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Прямоугольник 7">
            <a:extLst>
              <a:ext uri="{FF2B5EF4-FFF2-40B4-BE49-F238E27FC236}">
                <a16:creationId xmlns:a16="http://schemas.microsoft.com/office/drawing/2014/main" id="{8292D281-205F-4CE3-AF43-2CA323E626F2}"/>
              </a:ext>
            </a:extLst>
          </p:cNvPr>
          <p:cNvSpPr/>
          <p:nvPr/>
        </p:nvSpPr>
        <p:spPr>
          <a:xfrm>
            <a:off x="5648075" y="874252"/>
            <a:ext cx="4028872" cy="830997"/>
          </a:xfrm>
          <a:prstGeom prst="rect">
            <a:avLst/>
          </a:prstGeom>
          <a:solidFill>
            <a:srgbClr val="86030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Варіанта вибірки з найбільшою частотою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B67686-9F99-4CB5-A6E9-141575C3AC1E}"/>
              </a:ext>
            </a:extLst>
          </p:cNvPr>
          <p:cNvSpPr txBox="1"/>
          <p:nvPr/>
        </p:nvSpPr>
        <p:spPr>
          <a:xfrm>
            <a:off x="370112" y="39338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Характеристики варіаційних рядів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5A6274E-1ED0-432F-A17C-FD3F57346184}"/>
                  </a:ext>
                </a:extLst>
              </p:cNvPr>
              <p:cNvSpPr txBox="1"/>
              <p:nvPr/>
            </p:nvSpPr>
            <p:spPr>
              <a:xfrm>
                <a:off x="713003" y="2552020"/>
                <a:ext cx="107659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uk-UA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𝟒𝟎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𝟕𝟎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d>
                            <m:dPr>
                              <m:begChr m:val=""/>
                              <m:endChr m:val="}"/>
                              <m:ctrlP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𝟗𝟎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5A6274E-1ED0-432F-A17C-FD3F573461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03" y="2552020"/>
                <a:ext cx="10765991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Таблиця 3">
            <a:extLst>
              <a:ext uri="{FF2B5EF4-FFF2-40B4-BE49-F238E27FC236}">
                <a16:creationId xmlns:a16="http://schemas.microsoft.com/office/drawing/2014/main" id="{F4DF7C3A-91FF-4194-9FF1-E49EE1F19E96}"/>
              </a:ext>
            </a:extLst>
          </p:cNvPr>
          <p:cNvGraphicFramePr>
            <a:graphicFrameLocks noGrp="1"/>
          </p:cNvGraphicFramePr>
          <p:nvPr/>
        </p:nvGraphicFramePr>
        <p:xfrm>
          <a:off x="977868" y="3448824"/>
          <a:ext cx="8909264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658">
                  <a:extLst>
                    <a:ext uri="{9D8B030D-6E8A-4147-A177-3AD203B41FA5}">
                      <a16:colId xmlns:a16="http://schemas.microsoft.com/office/drawing/2014/main" val="4085142375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3706147777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3538722447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2863800279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2250237800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2952830784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849070499"/>
                    </a:ext>
                  </a:extLst>
                </a:gridCol>
                <a:gridCol w="1113658">
                  <a:extLst>
                    <a:ext uri="{9D8B030D-6E8A-4147-A177-3AD203B41FA5}">
                      <a16:colId xmlns:a16="http://schemas.microsoft.com/office/drawing/2014/main" val="3085092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90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B151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8677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092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110134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0275A2BC-C2D4-4F33-9A14-AB70223CB4DD}"/>
                  </a:ext>
                </a:extLst>
              </p:cNvPr>
              <p:cNvSpPr/>
              <p:nvPr/>
            </p:nvSpPr>
            <p:spPr>
              <a:xfrm>
                <a:off x="977868" y="4804684"/>
                <a:ext cx="2434311" cy="52322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𝑴</m:t>
                    </m:r>
                    <m:sSub>
                      <m:sSub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𝒐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sub>
                    </m:sSub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𝟑𝟎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хв</a:t>
                </a:r>
              </a:p>
            </p:txBody>
          </p:sp>
        </mc:Choice>
        <mc:Fallback xmlns="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0275A2BC-C2D4-4F33-9A14-AB70223CB4D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868" y="4804684"/>
                <a:ext cx="2434311" cy="523220"/>
              </a:xfrm>
              <a:prstGeom prst="rect">
                <a:avLst/>
              </a:prstGeom>
              <a:blipFill>
                <a:blip r:embed="rId5"/>
                <a:stretch>
                  <a:fillRect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C079BD37-30EC-4365-B4A0-4D807B84A09D}"/>
                  </a:ext>
                </a:extLst>
              </p:cNvPr>
              <p:cNvSpPr/>
              <p:nvPr/>
            </p:nvSpPr>
            <p:spPr>
              <a:xfrm>
                <a:off x="977868" y="5516493"/>
                <a:ext cx="2434311" cy="52322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𝑴</m:t>
                    </m:r>
                    <m:sSub>
                      <m:sSub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𝒐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</m:sSub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𝟒𝟎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хв</a:t>
                </a:r>
              </a:p>
            </p:txBody>
          </p:sp>
        </mc:Choice>
        <mc:Fallback xmlns="">
          <p:sp>
            <p:nvSpPr>
              <p:cNvPr id="20" name="Прямоугольник 7">
                <a:extLst>
                  <a:ext uri="{FF2B5EF4-FFF2-40B4-BE49-F238E27FC236}">
                    <a16:creationId xmlns:a16="http://schemas.microsoft.com/office/drawing/2014/main" id="{C079BD37-30EC-4365-B4A0-4D807B84A0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868" y="5516493"/>
                <a:ext cx="2434311" cy="523220"/>
              </a:xfrm>
              <a:prstGeom prst="rect">
                <a:avLst/>
              </a:prstGeom>
              <a:blipFill>
                <a:blip r:embed="rId6"/>
                <a:stretch>
                  <a:fillRect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Овал 20">
            <a:extLst>
              <a:ext uri="{FF2B5EF4-FFF2-40B4-BE49-F238E27FC236}">
                <a16:creationId xmlns:a16="http://schemas.microsoft.com/office/drawing/2014/main" id="{13291644-C853-46B5-A931-63E4308F7B0A}"/>
              </a:ext>
            </a:extLst>
          </p:cNvPr>
          <p:cNvSpPr/>
          <p:nvPr/>
        </p:nvSpPr>
        <p:spPr>
          <a:xfrm>
            <a:off x="42759" y="882270"/>
            <a:ext cx="875146" cy="875146"/>
          </a:xfrm>
          <a:prstGeom prst="ellipse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  <a:endParaRPr lang="uk-UA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кутник: округлені кути 22">
                <a:extLst>
                  <a:ext uri="{FF2B5EF4-FFF2-40B4-BE49-F238E27FC236}">
                    <a16:creationId xmlns:a16="http://schemas.microsoft.com/office/drawing/2014/main" id="{796AE5E9-F9CD-47A4-A812-CA5D137973DF}"/>
                  </a:ext>
                </a:extLst>
              </p:cNvPr>
              <p:cNvSpPr/>
              <p:nvPr/>
            </p:nvSpPr>
            <p:spPr>
              <a:xfrm>
                <a:off x="977868" y="822086"/>
                <a:ext cx="4039899" cy="935330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Розмах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𝑹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3" name="Прямокутник: округлені кути 22">
                <a:extLst>
                  <a:ext uri="{FF2B5EF4-FFF2-40B4-BE49-F238E27FC236}">
                    <a16:creationId xmlns:a16="http://schemas.microsoft.com/office/drawing/2014/main" id="{796AE5E9-F9CD-47A4-A812-CA5D137973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868" y="822086"/>
                <a:ext cx="4039899" cy="935330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Прямоугольник 7">
            <a:extLst>
              <a:ext uri="{FF2B5EF4-FFF2-40B4-BE49-F238E27FC236}">
                <a16:creationId xmlns:a16="http://schemas.microsoft.com/office/drawing/2014/main" id="{D69485B2-10FF-4748-AFC4-D25B6BD7B831}"/>
              </a:ext>
            </a:extLst>
          </p:cNvPr>
          <p:cNvSpPr/>
          <p:nvPr/>
        </p:nvSpPr>
        <p:spPr>
          <a:xfrm>
            <a:off x="5648075" y="689585"/>
            <a:ext cx="4843462" cy="1200329"/>
          </a:xfrm>
          <a:prstGeom prst="rect">
            <a:avLst/>
          </a:prstGeom>
          <a:solidFill>
            <a:srgbClr val="86030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Різниця між найбільшим і найменшим значенням вибірки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31F1AD6-253A-42B3-9D27-616E686F580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28" name="Прямоугольник 7">
            <a:extLst>
              <a:ext uri="{FF2B5EF4-FFF2-40B4-BE49-F238E27FC236}">
                <a16:creationId xmlns:a16="http://schemas.microsoft.com/office/drawing/2014/main" id="{C609DD09-7BB4-4E1B-9C56-D15338B802DC}"/>
              </a:ext>
            </a:extLst>
          </p:cNvPr>
          <p:cNvSpPr/>
          <p:nvPr/>
        </p:nvSpPr>
        <p:spPr>
          <a:xfrm>
            <a:off x="5856807" y="5983748"/>
            <a:ext cx="5321079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Обчисліть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розмах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цієї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вибірки</a:t>
            </a:r>
            <a:endParaRPr lang="uk-UA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7">
                <a:extLst>
                  <a:ext uri="{FF2B5EF4-FFF2-40B4-BE49-F238E27FC236}">
                    <a16:creationId xmlns:a16="http://schemas.microsoft.com/office/drawing/2014/main" id="{7D49AB20-9BD6-4647-8153-99CE5618E9CE}"/>
                  </a:ext>
                </a:extLst>
              </p:cNvPr>
              <p:cNvSpPr/>
              <p:nvPr/>
            </p:nvSpPr>
            <p:spPr>
              <a:xfrm>
                <a:off x="977868" y="4804684"/>
                <a:ext cx="3038610" cy="52322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𝑹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𝟗𝟎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𝟓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𝟖𝟓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Прямоугольник 7">
                <a:extLst>
                  <a:ext uri="{FF2B5EF4-FFF2-40B4-BE49-F238E27FC236}">
                    <a16:creationId xmlns:a16="http://schemas.microsoft.com/office/drawing/2014/main" id="{7D49AB20-9BD6-4647-8153-99CE5618E9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868" y="4804684"/>
                <a:ext cx="3038610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078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2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 animBg="1"/>
      <p:bldP spid="19" grpId="0" animBg="1"/>
      <p:bldP spid="20" grpId="0" animBg="1"/>
      <p:bldP spid="21" grpId="0" animBg="1"/>
      <p:bldP spid="23" grpId="0" animBg="1"/>
      <p:bldP spid="23" grpId="1" animBg="1"/>
      <p:bldP spid="26" grpId="0" animBg="1"/>
      <p:bldP spid="28" grpId="0" animBg="1"/>
      <p:bldP spid="28" grpId="1" animBg="1"/>
      <p:bldP spid="2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15853</TotalTime>
  <Words>1226</Words>
  <Application>Microsoft Office PowerPoint</Application>
  <PresentationFormat>Широкий екран</PresentationFormat>
  <Paragraphs>237</Paragraphs>
  <Slides>25</Slides>
  <Notes>25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Марко Мілевський</dc:creator>
  <cp:lastModifiedBy>Марко Мілевський</cp:lastModifiedBy>
  <cp:revision>527</cp:revision>
  <dcterms:created xsi:type="dcterms:W3CDTF">2019-04-30T11:06:10Z</dcterms:created>
  <dcterms:modified xsi:type="dcterms:W3CDTF">2019-12-26T15:23:07Z</dcterms:modified>
</cp:coreProperties>
</file>